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500" b="0" i="0">
                <a:solidFill>
                  <a:srgbClr val="6AD4CC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D0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28700" y="2167538"/>
            <a:ext cx="6667500" cy="6667500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499" y="6667499"/>
                </a:moveTo>
                <a:lnTo>
                  <a:pt x="0" y="6667499"/>
                </a:lnTo>
                <a:lnTo>
                  <a:pt x="0" y="0"/>
                </a:lnTo>
                <a:lnTo>
                  <a:pt x="6667499" y="0"/>
                </a:lnTo>
                <a:lnTo>
                  <a:pt x="6667499" y="6667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052503" y="3913078"/>
            <a:ext cx="6620509" cy="0"/>
          </a:xfrm>
          <a:custGeom>
            <a:avLst/>
            <a:gdLst/>
            <a:ahLst/>
            <a:cxnLst/>
            <a:rect l="l" t="t" r="r" b="b"/>
            <a:pathLst>
              <a:path w="6620509" h="0">
                <a:moveTo>
                  <a:pt x="0" y="0"/>
                </a:moveTo>
                <a:lnTo>
                  <a:pt x="6619927" y="0"/>
                </a:lnTo>
              </a:path>
            </a:pathLst>
          </a:custGeom>
          <a:ln w="47624">
            <a:solidFill>
              <a:srgbClr val="C7D0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052503" y="5502497"/>
            <a:ext cx="6620509" cy="0"/>
          </a:xfrm>
          <a:custGeom>
            <a:avLst/>
            <a:gdLst/>
            <a:ahLst/>
            <a:cxnLst/>
            <a:rect l="l" t="t" r="r" b="b"/>
            <a:pathLst>
              <a:path w="6620509" h="0">
                <a:moveTo>
                  <a:pt x="0" y="0"/>
                </a:moveTo>
                <a:lnTo>
                  <a:pt x="6619927" y="0"/>
                </a:lnTo>
              </a:path>
            </a:pathLst>
          </a:custGeom>
          <a:ln w="47624">
            <a:solidFill>
              <a:srgbClr val="C7D0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052503" y="7204489"/>
            <a:ext cx="6620509" cy="0"/>
          </a:xfrm>
          <a:custGeom>
            <a:avLst/>
            <a:gdLst/>
            <a:ahLst/>
            <a:cxnLst/>
            <a:rect l="l" t="t" r="r" b="b"/>
            <a:pathLst>
              <a:path w="6620509" h="0">
                <a:moveTo>
                  <a:pt x="0" y="0"/>
                </a:moveTo>
                <a:lnTo>
                  <a:pt x="6619927" y="0"/>
                </a:lnTo>
              </a:path>
            </a:pathLst>
          </a:custGeom>
          <a:ln w="47624">
            <a:solidFill>
              <a:srgbClr val="C7D0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0375317" y="2143726"/>
            <a:ext cx="6667500" cy="6667500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499" y="6667499"/>
                </a:moveTo>
                <a:lnTo>
                  <a:pt x="0" y="6667499"/>
                </a:lnTo>
                <a:lnTo>
                  <a:pt x="0" y="0"/>
                </a:lnTo>
                <a:lnTo>
                  <a:pt x="6667499" y="0"/>
                </a:lnTo>
                <a:lnTo>
                  <a:pt x="6667499" y="6667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292108" y="3865453"/>
            <a:ext cx="6839584" cy="0"/>
          </a:xfrm>
          <a:custGeom>
            <a:avLst/>
            <a:gdLst/>
            <a:ahLst/>
            <a:cxnLst/>
            <a:rect l="l" t="t" r="r" b="b"/>
            <a:pathLst>
              <a:path w="6839584" h="0">
                <a:moveTo>
                  <a:pt x="0" y="0"/>
                </a:moveTo>
                <a:lnTo>
                  <a:pt x="6839017" y="0"/>
                </a:lnTo>
              </a:path>
            </a:pathLst>
          </a:custGeom>
          <a:ln w="47624">
            <a:solidFill>
              <a:srgbClr val="C7D0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399139" y="5502497"/>
            <a:ext cx="6839584" cy="0"/>
          </a:xfrm>
          <a:custGeom>
            <a:avLst/>
            <a:gdLst/>
            <a:ahLst/>
            <a:cxnLst/>
            <a:rect l="l" t="t" r="r" b="b"/>
            <a:pathLst>
              <a:path w="6839584" h="0">
                <a:moveTo>
                  <a:pt x="0" y="0"/>
                </a:moveTo>
                <a:lnTo>
                  <a:pt x="6839017" y="0"/>
                </a:lnTo>
              </a:path>
            </a:pathLst>
          </a:custGeom>
          <a:ln w="47624">
            <a:solidFill>
              <a:srgbClr val="C7D0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85075" y="7156864"/>
            <a:ext cx="6839584" cy="0"/>
          </a:xfrm>
          <a:custGeom>
            <a:avLst/>
            <a:gdLst/>
            <a:ahLst/>
            <a:cxnLst/>
            <a:rect l="l" t="t" r="r" b="b"/>
            <a:pathLst>
              <a:path w="6839584" h="0">
                <a:moveTo>
                  <a:pt x="0" y="0"/>
                </a:moveTo>
                <a:lnTo>
                  <a:pt x="6839017" y="0"/>
                </a:lnTo>
              </a:path>
            </a:pathLst>
          </a:custGeom>
          <a:ln w="47624">
            <a:solidFill>
              <a:srgbClr val="C7D0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009371" y="2372677"/>
            <a:ext cx="6704330" cy="1361440"/>
          </a:xfrm>
          <a:custGeom>
            <a:avLst/>
            <a:gdLst/>
            <a:ahLst/>
            <a:cxnLst/>
            <a:rect l="l" t="t" r="r" b="b"/>
            <a:pathLst>
              <a:path w="6704330" h="1361439">
                <a:moveTo>
                  <a:pt x="6703828" y="1361385"/>
                </a:moveTo>
                <a:lnTo>
                  <a:pt x="0" y="1361385"/>
                </a:lnTo>
                <a:lnTo>
                  <a:pt x="0" y="0"/>
                </a:lnTo>
                <a:lnTo>
                  <a:pt x="6703828" y="0"/>
                </a:lnTo>
                <a:lnTo>
                  <a:pt x="6703828" y="13613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928229" y="2291613"/>
            <a:ext cx="6866255" cy="1524000"/>
          </a:xfrm>
          <a:custGeom>
            <a:avLst/>
            <a:gdLst/>
            <a:ahLst/>
            <a:cxnLst/>
            <a:rect l="l" t="t" r="r" b="b"/>
            <a:pathLst>
              <a:path w="6866255" h="1524000">
                <a:moveTo>
                  <a:pt x="6784990" y="1523513"/>
                </a:moveTo>
                <a:lnTo>
                  <a:pt x="81141" y="1523513"/>
                </a:lnTo>
                <a:lnTo>
                  <a:pt x="49558" y="1517142"/>
                </a:lnTo>
                <a:lnTo>
                  <a:pt x="23766" y="1499769"/>
                </a:lnTo>
                <a:lnTo>
                  <a:pt x="6376" y="1474002"/>
                </a:lnTo>
                <a:lnTo>
                  <a:pt x="0" y="1442449"/>
                </a:lnTo>
                <a:lnTo>
                  <a:pt x="0" y="81063"/>
                </a:lnTo>
                <a:lnTo>
                  <a:pt x="6376" y="49511"/>
                </a:lnTo>
                <a:lnTo>
                  <a:pt x="23766" y="23744"/>
                </a:lnTo>
                <a:lnTo>
                  <a:pt x="49558" y="6370"/>
                </a:lnTo>
                <a:lnTo>
                  <a:pt x="81141" y="0"/>
                </a:lnTo>
                <a:lnTo>
                  <a:pt x="6784990" y="0"/>
                </a:lnTo>
                <a:lnTo>
                  <a:pt x="6816573" y="6370"/>
                </a:lnTo>
                <a:lnTo>
                  <a:pt x="6842365" y="23744"/>
                </a:lnTo>
                <a:lnTo>
                  <a:pt x="6859755" y="49511"/>
                </a:lnTo>
                <a:lnTo>
                  <a:pt x="6866132" y="81063"/>
                </a:lnTo>
                <a:lnTo>
                  <a:pt x="6866132" y="162127"/>
                </a:lnTo>
                <a:lnTo>
                  <a:pt x="162283" y="162127"/>
                </a:lnTo>
                <a:lnTo>
                  <a:pt x="162283" y="1361385"/>
                </a:lnTo>
                <a:lnTo>
                  <a:pt x="6866132" y="1361385"/>
                </a:lnTo>
                <a:lnTo>
                  <a:pt x="6866132" y="1442449"/>
                </a:lnTo>
                <a:lnTo>
                  <a:pt x="6859755" y="1474002"/>
                </a:lnTo>
                <a:lnTo>
                  <a:pt x="6842365" y="1499769"/>
                </a:lnTo>
                <a:lnTo>
                  <a:pt x="6816573" y="1517142"/>
                </a:lnTo>
                <a:lnTo>
                  <a:pt x="6784990" y="1523513"/>
                </a:lnTo>
                <a:close/>
              </a:path>
              <a:path w="6866255" h="1524000">
                <a:moveTo>
                  <a:pt x="6866132" y="1361385"/>
                </a:moveTo>
                <a:lnTo>
                  <a:pt x="6703848" y="1361385"/>
                </a:lnTo>
                <a:lnTo>
                  <a:pt x="6703848" y="162127"/>
                </a:lnTo>
                <a:lnTo>
                  <a:pt x="6866132" y="162127"/>
                </a:lnTo>
                <a:lnTo>
                  <a:pt x="6866132" y="13613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8125683" y="5080742"/>
            <a:ext cx="1699260" cy="798195"/>
          </a:xfrm>
          <a:custGeom>
            <a:avLst/>
            <a:gdLst/>
            <a:ahLst/>
            <a:cxnLst/>
            <a:rect l="l" t="t" r="r" b="b"/>
            <a:pathLst>
              <a:path w="1699259" h="798195">
                <a:moveTo>
                  <a:pt x="1301924" y="797991"/>
                </a:moveTo>
                <a:lnTo>
                  <a:pt x="1258705" y="781061"/>
                </a:lnTo>
                <a:lnTo>
                  <a:pt x="1241380" y="737931"/>
                </a:lnTo>
                <a:lnTo>
                  <a:pt x="1242392" y="726191"/>
                </a:lnTo>
                <a:lnTo>
                  <a:pt x="1245523" y="714948"/>
                </a:lnTo>
                <a:lnTo>
                  <a:pt x="1250914" y="704413"/>
                </a:lnTo>
                <a:lnTo>
                  <a:pt x="1258705" y="694802"/>
                </a:lnTo>
                <a:lnTo>
                  <a:pt x="1492971" y="459481"/>
                </a:lnTo>
                <a:lnTo>
                  <a:pt x="60261" y="459481"/>
                </a:lnTo>
                <a:lnTo>
                  <a:pt x="36862" y="454704"/>
                </a:lnTo>
                <a:lnTo>
                  <a:pt x="17701" y="441699"/>
                </a:lnTo>
                <a:lnTo>
                  <a:pt x="4754" y="422452"/>
                </a:lnTo>
                <a:lnTo>
                  <a:pt x="0" y="398948"/>
                </a:lnTo>
                <a:lnTo>
                  <a:pt x="4754" y="375444"/>
                </a:lnTo>
                <a:lnTo>
                  <a:pt x="17701" y="356197"/>
                </a:lnTo>
                <a:lnTo>
                  <a:pt x="36862" y="343192"/>
                </a:lnTo>
                <a:lnTo>
                  <a:pt x="60261" y="338415"/>
                </a:lnTo>
                <a:lnTo>
                  <a:pt x="1493724" y="338415"/>
                </a:lnTo>
                <a:lnTo>
                  <a:pt x="1259458" y="103094"/>
                </a:lnTo>
                <a:lnTo>
                  <a:pt x="1246323" y="83137"/>
                </a:lnTo>
                <a:lnTo>
                  <a:pt x="1241945" y="60343"/>
                </a:lnTo>
                <a:lnTo>
                  <a:pt x="1246323" y="37549"/>
                </a:lnTo>
                <a:lnTo>
                  <a:pt x="1259458" y="17592"/>
                </a:lnTo>
                <a:lnTo>
                  <a:pt x="1279326" y="4398"/>
                </a:lnTo>
                <a:lnTo>
                  <a:pt x="1302018" y="0"/>
                </a:lnTo>
                <a:lnTo>
                  <a:pt x="1324710" y="4398"/>
                </a:lnTo>
                <a:lnTo>
                  <a:pt x="1344577" y="17592"/>
                </a:lnTo>
                <a:lnTo>
                  <a:pt x="1681287" y="356575"/>
                </a:lnTo>
                <a:lnTo>
                  <a:pt x="1694422" y="376532"/>
                </a:lnTo>
                <a:lnTo>
                  <a:pt x="1698800" y="399326"/>
                </a:lnTo>
                <a:lnTo>
                  <a:pt x="1694422" y="422121"/>
                </a:lnTo>
                <a:lnTo>
                  <a:pt x="1681287" y="442077"/>
                </a:lnTo>
                <a:lnTo>
                  <a:pt x="1344577" y="780304"/>
                </a:lnTo>
                <a:lnTo>
                  <a:pt x="1324698" y="793510"/>
                </a:lnTo>
                <a:lnTo>
                  <a:pt x="1301924" y="79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201398" y="2743626"/>
            <a:ext cx="6324600" cy="5585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58014" y="211514"/>
            <a:ext cx="574548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16004" y="1765237"/>
            <a:ext cx="13056235" cy="3409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0" b="0" i="0">
                <a:solidFill>
                  <a:srgbClr val="6AD4CC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796283" y="0"/>
            <a:ext cx="8491855" cy="9825990"/>
            <a:chOff x="9796283" y="0"/>
            <a:chExt cx="8491855" cy="9825990"/>
          </a:xfrm>
        </p:grpSpPr>
        <p:sp>
          <p:nvSpPr>
            <p:cNvPr id="4" name="object 4"/>
            <p:cNvSpPr/>
            <p:nvPr/>
          </p:nvSpPr>
          <p:spPr>
            <a:xfrm>
              <a:off x="9796283" y="0"/>
              <a:ext cx="8489950" cy="9825990"/>
            </a:xfrm>
            <a:custGeom>
              <a:avLst/>
              <a:gdLst/>
              <a:ahLst/>
              <a:cxnLst/>
              <a:rect l="l" t="t" r="r" b="b"/>
              <a:pathLst>
                <a:path w="8489950" h="9825990">
                  <a:moveTo>
                    <a:pt x="8489412" y="9258047"/>
                  </a:moveTo>
                  <a:lnTo>
                    <a:pt x="8467293" y="9267104"/>
                  </a:lnTo>
                  <a:lnTo>
                    <a:pt x="8430876" y="9296109"/>
                  </a:lnTo>
                  <a:lnTo>
                    <a:pt x="8384293" y="9317495"/>
                  </a:lnTo>
                  <a:lnTo>
                    <a:pt x="8348195" y="9346055"/>
                  </a:lnTo>
                  <a:lnTo>
                    <a:pt x="8255858" y="9387672"/>
                  </a:lnTo>
                  <a:lnTo>
                    <a:pt x="8220272" y="9415516"/>
                  </a:lnTo>
                  <a:lnTo>
                    <a:pt x="8083645" y="9475322"/>
                  </a:lnTo>
                  <a:lnTo>
                    <a:pt x="8048805" y="9502126"/>
                  </a:lnTo>
                  <a:lnTo>
                    <a:pt x="8003840" y="9521256"/>
                  </a:lnTo>
                  <a:lnTo>
                    <a:pt x="7870175" y="9576930"/>
                  </a:lnTo>
                  <a:lnTo>
                    <a:pt x="7738447" y="9629902"/>
                  </a:lnTo>
                  <a:lnTo>
                    <a:pt x="7684666" y="9639531"/>
                  </a:lnTo>
                  <a:lnTo>
                    <a:pt x="7641441" y="9656234"/>
                  </a:lnTo>
                  <a:lnTo>
                    <a:pt x="7555706" y="9688641"/>
                  </a:lnTo>
                  <a:lnTo>
                    <a:pt x="7502884" y="9696933"/>
                  </a:lnTo>
                  <a:lnTo>
                    <a:pt x="7418641" y="9727260"/>
                  </a:lnTo>
                  <a:lnTo>
                    <a:pt x="7366584" y="9734485"/>
                  </a:lnTo>
                  <a:lnTo>
                    <a:pt x="7325113" y="9748740"/>
                  </a:lnTo>
                  <a:lnTo>
                    <a:pt x="7273589" y="9755222"/>
                  </a:lnTo>
                  <a:lnTo>
                    <a:pt x="7232659" y="9768723"/>
                  </a:lnTo>
                  <a:lnTo>
                    <a:pt x="7181685" y="9774437"/>
                  </a:lnTo>
                  <a:lnTo>
                    <a:pt x="7130992" y="9779759"/>
                  </a:lnTo>
                  <a:lnTo>
                    <a:pt x="7090908" y="9792080"/>
                  </a:lnTo>
                  <a:lnTo>
                    <a:pt x="7040792" y="9796598"/>
                  </a:lnTo>
                  <a:lnTo>
                    <a:pt x="6990971" y="9800703"/>
                  </a:lnTo>
                  <a:lnTo>
                    <a:pt x="6941449" y="9804391"/>
                  </a:lnTo>
                  <a:lnTo>
                    <a:pt x="6902554" y="9815054"/>
                  </a:lnTo>
                  <a:lnTo>
                    <a:pt x="6853644" y="9817888"/>
                  </a:lnTo>
                  <a:lnTo>
                    <a:pt x="6805048" y="9820286"/>
                  </a:lnTo>
                  <a:lnTo>
                    <a:pt x="6756768" y="9822241"/>
                  </a:lnTo>
                  <a:lnTo>
                    <a:pt x="6708810" y="9823748"/>
                  </a:lnTo>
                  <a:lnTo>
                    <a:pt x="6661178" y="9824799"/>
                  </a:lnTo>
                  <a:lnTo>
                    <a:pt x="6613877" y="9825390"/>
                  </a:lnTo>
                  <a:lnTo>
                    <a:pt x="6566910" y="9825514"/>
                  </a:lnTo>
                  <a:lnTo>
                    <a:pt x="6509961" y="9817765"/>
                  </a:lnTo>
                  <a:lnTo>
                    <a:pt x="6463678" y="9816936"/>
                  </a:lnTo>
                  <a:lnTo>
                    <a:pt x="6417743" y="9815621"/>
                  </a:lnTo>
                  <a:lnTo>
                    <a:pt x="6372160" y="9813814"/>
                  </a:lnTo>
                  <a:lnTo>
                    <a:pt x="6316613" y="9804109"/>
                  </a:lnTo>
                  <a:lnTo>
                    <a:pt x="6271749" y="9801300"/>
                  </a:lnTo>
                  <a:lnTo>
                    <a:pt x="6216929" y="9790581"/>
                  </a:lnTo>
                  <a:lnTo>
                    <a:pt x="6172801" y="9786745"/>
                  </a:lnTo>
                  <a:lnTo>
                    <a:pt x="6118726" y="9774986"/>
                  </a:lnTo>
                  <a:lnTo>
                    <a:pt x="6075352" y="9770098"/>
                  </a:lnTo>
                  <a:lnTo>
                    <a:pt x="6022040" y="9757275"/>
                  </a:lnTo>
                  <a:lnTo>
                    <a:pt x="5979438" y="9751310"/>
                  </a:lnTo>
                  <a:lnTo>
                    <a:pt x="5926907" y="9737399"/>
                  </a:lnTo>
                  <a:lnTo>
                    <a:pt x="5874886" y="9722775"/>
                  </a:lnTo>
                  <a:lnTo>
                    <a:pt x="5833598" y="9714977"/>
                  </a:lnTo>
                  <a:lnTo>
                    <a:pt x="5782396" y="9699210"/>
                  </a:lnTo>
                  <a:lnTo>
                    <a:pt x="5731599" y="9682880"/>
                  </a:lnTo>
                  <a:lnTo>
                    <a:pt x="5681202" y="9665990"/>
                  </a:lnTo>
                  <a:lnTo>
                    <a:pt x="5641525" y="9655946"/>
                  </a:lnTo>
                  <a:lnTo>
                    <a:pt x="5591919" y="9637953"/>
                  </a:lnTo>
                  <a:lnTo>
                    <a:pt x="5542703" y="9619415"/>
                  </a:lnTo>
                  <a:lnTo>
                    <a:pt x="5493875" y="9600338"/>
                  </a:lnTo>
                  <a:lnTo>
                    <a:pt x="5455751" y="9588126"/>
                  </a:lnTo>
                  <a:lnTo>
                    <a:pt x="5407685" y="9567985"/>
                  </a:lnTo>
                  <a:lnTo>
                    <a:pt x="5359995" y="9547319"/>
                  </a:lnTo>
                  <a:lnTo>
                    <a:pt x="5312678" y="9526134"/>
                  </a:lnTo>
                  <a:lnTo>
                    <a:pt x="5265730" y="9504433"/>
                  </a:lnTo>
                  <a:lnTo>
                    <a:pt x="5229469" y="9489622"/>
                  </a:lnTo>
                  <a:lnTo>
                    <a:pt x="5183249" y="9466907"/>
                  </a:lnTo>
                  <a:lnTo>
                    <a:pt x="5137387" y="9443691"/>
                  </a:lnTo>
                  <a:lnTo>
                    <a:pt x="5091880" y="9419980"/>
                  </a:lnTo>
                  <a:lnTo>
                    <a:pt x="5046725" y="9395779"/>
                  </a:lnTo>
                  <a:lnTo>
                    <a:pt x="5012239" y="9378491"/>
                  </a:lnTo>
                  <a:lnTo>
                    <a:pt x="4967776" y="9353324"/>
                  </a:lnTo>
                  <a:lnTo>
                    <a:pt x="4923654" y="9327681"/>
                  </a:lnTo>
                  <a:lnTo>
                    <a:pt x="4879870" y="9301568"/>
                  </a:lnTo>
                  <a:lnTo>
                    <a:pt x="4836419" y="9274988"/>
                  </a:lnTo>
                  <a:lnTo>
                    <a:pt x="4793299" y="9247948"/>
                  </a:lnTo>
                  <a:lnTo>
                    <a:pt x="4760827" y="9227851"/>
                  </a:lnTo>
                  <a:lnTo>
                    <a:pt x="4718357" y="9199904"/>
                  </a:lnTo>
                  <a:lnTo>
                    <a:pt x="4676207" y="9171511"/>
                  </a:lnTo>
                  <a:lnTo>
                    <a:pt x="4634373" y="9142676"/>
                  </a:lnTo>
                  <a:lnTo>
                    <a:pt x="4592851" y="9113405"/>
                  </a:lnTo>
                  <a:lnTo>
                    <a:pt x="4551639" y="9083703"/>
                  </a:lnTo>
                  <a:lnTo>
                    <a:pt x="4521055" y="9060973"/>
                  </a:lnTo>
                  <a:lnTo>
                    <a:pt x="4480451" y="9030423"/>
                  </a:lnTo>
                  <a:lnTo>
                    <a:pt x="4440146" y="8999456"/>
                  </a:lnTo>
                  <a:lnTo>
                    <a:pt x="4400135" y="8968077"/>
                  </a:lnTo>
                  <a:lnTo>
                    <a:pt x="4360417" y="8936291"/>
                  </a:lnTo>
                  <a:lnTo>
                    <a:pt x="4320986" y="8904104"/>
                  </a:lnTo>
                  <a:lnTo>
                    <a:pt x="4281840" y="8871519"/>
                  </a:lnTo>
                  <a:lnTo>
                    <a:pt x="4253298" y="8845942"/>
                  </a:lnTo>
                  <a:lnTo>
                    <a:pt x="4214710" y="8812578"/>
                  </a:lnTo>
                  <a:lnTo>
                    <a:pt x="4176397" y="8778832"/>
                  </a:lnTo>
                  <a:lnTo>
                    <a:pt x="4138355" y="8744708"/>
                  </a:lnTo>
                  <a:lnTo>
                    <a:pt x="4100579" y="8710212"/>
                  </a:lnTo>
                  <a:lnTo>
                    <a:pt x="4063067" y="8675348"/>
                  </a:lnTo>
                  <a:lnTo>
                    <a:pt x="4036136" y="8647521"/>
                  </a:lnTo>
                  <a:lnTo>
                    <a:pt x="3999141" y="8611937"/>
                  </a:lnTo>
                  <a:lnTo>
                    <a:pt x="3962398" y="8576000"/>
                  </a:lnTo>
                  <a:lnTo>
                    <a:pt x="3925904" y="8539716"/>
                  </a:lnTo>
                  <a:lnTo>
                    <a:pt x="3889657" y="8503088"/>
                  </a:lnTo>
                  <a:lnTo>
                    <a:pt x="3863973" y="8473521"/>
                  </a:lnTo>
                  <a:lnTo>
                    <a:pt x="3828207" y="8436222"/>
                  </a:lnTo>
                  <a:lnTo>
                    <a:pt x="3792676" y="8398595"/>
                  </a:lnTo>
                  <a:lnTo>
                    <a:pt x="3757377" y="8360644"/>
                  </a:lnTo>
                  <a:lnTo>
                    <a:pt x="3722306" y="8322375"/>
                  </a:lnTo>
                  <a:lnTo>
                    <a:pt x="3697781" y="8291192"/>
                  </a:lnTo>
                  <a:lnTo>
                    <a:pt x="3663156" y="8252301"/>
                  </a:lnTo>
                  <a:lnTo>
                    <a:pt x="3628749" y="8213106"/>
                  </a:lnTo>
                  <a:lnTo>
                    <a:pt x="3594556" y="8173612"/>
                  </a:lnTo>
                  <a:lnTo>
                    <a:pt x="3560574" y="8133824"/>
                  </a:lnTo>
                  <a:lnTo>
                    <a:pt x="3537120" y="8101147"/>
                  </a:lnTo>
                  <a:lnTo>
                    <a:pt x="3503549" y="8060786"/>
                  </a:lnTo>
                  <a:lnTo>
                    <a:pt x="3470177" y="8020146"/>
                  </a:lnTo>
                  <a:lnTo>
                    <a:pt x="3447324" y="7986631"/>
                  </a:lnTo>
                  <a:lnTo>
                    <a:pt x="3414342" y="7945448"/>
                  </a:lnTo>
                  <a:lnTo>
                    <a:pt x="3381550" y="7904000"/>
                  </a:lnTo>
                  <a:lnTo>
                    <a:pt x="3348944" y="7862293"/>
                  </a:lnTo>
                  <a:lnTo>
                    <a:pt x="3326842" y="7827730"/>
                  </a:lnTo>
                  <a:lnTo>
                    <a:pt x="3294597" y="7785518"/>
                  </a:lnTo>
                  <a:lnTo>
                    <a:pt x="3262527" y="7743062"/>
                  </a:lnTo>
                  <a:lnTo>
                    <a:pt x="3240952" y="7707765"/>
                  </a:lnTo>
                  <a:lnTo>
                    <a:pt x="3209223" y="7664834"/>
                  </a:lnTo>
                  <a:lnTo>
                    <a:pt x="3177659" y="7621673"/>
                  </a:lnTo>
                  <a:lnTo>
                    <a:pt x="3156578" y="7585685"/>
                  </a:lnTo>
                  <a:lnTo>
                    <a:pt x="3125333" y="7542079"/>
                  </a:lnTo>
                  <a:lnTo>
                    <a:pt x="3104565" y="7505656"/>
                  </a:lnTo>
                  <a:lnTo>
                    <a:pt x="3073625" y="7461624"/>
                  </a:lnTo>
                  <a:lnTo>
                    <a:pt x="3042833" y="7417386"/>
                  </a:lnTo>
                  <a:lnTo>
                    <a:pt x="3022506" y="7380347"/>
                  </a:lnTo>
                  <a:lnTo>
                    <a:pt x="2992379" y="7335180"/>
                  </a:lnTo>
                  <a:lnTo>
                    <a:pt x="2962382" y="7289834"/>
                  </a:lnTo>
                  <a:lnTo>
                    <a:pt x="2942831" y="7251712"/>
                  </a:lnTo>
                  <a:lnTo>
                    <a:pt x="2913081" y="7206020"/>
                  </a:lnTo>
                  <a:lnTo>
                    <a:pt x="2883450" y="7160162"/>
                  </a:lnTo>
                  <a:lnTo>
                    <a:pt x="2864257" y="7121541"/>
                  </a:lnTo>
                  <a:lnTo>
                    <a:pt x="2834855" y="7075364"/>
                  </a:lnTo>
                  <a:lnTo>
                    <a:pt x="2805563" y="7029033"/>
                  </a:lnTo>
                  <a:lnTo>
                    <a:pt x="2786699" y="6989954"/>
                  </a:lnTo>
                  <a:lnTo>
                    <a:pt x="2757617" y="6943330"/>
                  </a:lnTo>
                  <a:lnTo>
                    <a:pt x="2738956" y="6903967"/>
                  </a:lnTo>
                  <a:lnTo>
                    <a:pt x="2710071" y="6857069"/>
                  </a:lnTo>
                  <a:lnTo>
                    <a:pt x="2681279" y="6810040"/>
                  </a:lnTo>
                  <a:lnTo>
                    <a:pt x="2662901" y="6770283"/>
                  </a:lnTo>
                  <a:lnTo>
                    <a:pt x="2634288" y="6723005"/>
                  </a:lnTo>
                  <a:lnTo>
                    <a:pt x="2616081" y="6683009"/>
                  </a:lnTo>
                  <a:lnTo>
                    <a:pt x="2587633" y="6635500"/>
                  </a:lnTo>
                  <a:lnTo>
                    <a:pt x="2559264" y="6587882"/>
                  </a:lnTo>
                  <a:lnTo>
                    <a:pt x="2541291" y="6547559"/>
                  </a:lnTo>
                  <a:lnTo>
                    <a:pt x="2513068" y="6499737"/>
                  </a:lnTo>
                  <a:lnTo>
                    <a:pt x="2495236" y="6459218"/>
                  </a:lnTo>
                  <a:lnTo>
                    <a:pt x="2467147" y="6411208"/>
                  </a:lnTo>
                  <a:lnTo>
                    <a:pt x="2449443" y="6370511"/>
                  </a:lnTo>
                  <a:lnTo>
                    <a:pt x="2421475" y="6322333"/>
                  </a:lnTo>
                  <a:lnTo>
                    <a:pt x="2403886" y="6281475"/>
                  </a:lnTo>
                  <a:lnTo>
                    <a:pt x="2376027" y="6233144"/>
                  </a:lnTo>
                  <a:lnTo>
                    <a:pt x="2358540" y="6192144"/>
                  </a:lnTo>
                  <a:lnTo>
                    <a:pt x="2303059" y="6095154"/>
                  </a:lnTo>
                  <a:lnTo>
                    <a:pt x="2285702" y="6053973"/>
                  </a:lnTo>
                  <a:lnTo>
                    <a:pt x="2258060" y="6005340"/>
                  </a:lnTo>
                  <a:lnTo>
                    <a:pt x="2240773" y="5964059"/>
                  </a:lnTo>
                  <a:lnTo>
                    <a:pt x="2213196" y="5915337"/>
                  </a:lnTo>
                  <a:lnTo>
                    <a:pt x="2195968" y="5873975"/>
                  </a:lnTo>
                  <a:lnTo>
                    <a:pt x="2168443" y="5825180"/>
                  </a:lnTo>
                  <a:lnTo>
                    <a:pt x="2151260" y="5783754"/>
                  </a:lnTo>
                  <a:lnTo>
                    <a:pt x="2123774" y="5734904"/>
                  </a:lnTo>
                  <a:lnTo>
                    <a:pt x="1900818" y="5282987"/>
                  </a:lnTo>
                  <a:lnTo>
                    <a:pt x="1883644" y="5241550"/>
                  </a:lnTo>
                  <a:lnTo>
                    <a:pt x="1856128" y="5192742"/>
                  </a:lnTo>
                  <a:lnTo>
                    <a:pt x="1838911" y="5151365"/>
                  </a:lnTo>
                  <a:lnTo>
                    <a:pt x="1811345" y="5102625"/>
                  </a:lnTo>
                  <a:lnTo>
                    <a:pt x="1794072" y="5061326"/>
                  </a:lnTo>
                  <a:lnTo>
                    <a:pt x="1766445" y="5012673"/>
                  </a:lnTo>
                  <a:lnTo>
                    <a:pt x="1749104" y="4971468"/>
                  </a:lnTo>
                  <a:lnTo>
                    <a:pt x="1721403" y="4922919"/>
                  </a:lnTo>
                  <a:lnTo>
                    <a:pt x="1703981" y="4881827"/>
                  </a:lnTo>
                  <a:lnTo>
                    <a:pt x="1676192" y="4833399"/>
                  </a:lnTo>
                  <a:lnTo>
                    <a:pt x="1658677" y="4792438"/>
                  </a:lnTo>
                  <a:lnTo>
                    <a:pt x="1630789" y="4744149"/>
                  </a:lnTo>
                  <a:lnTo>
                    <a:pt x="1613167" y="4703336"/>
                  </a:lnTo>
                  <a:lnTo>
                    <a:pt x="1585167" y="4655204"/>
                  </a:lnTo>
                  <a:lnTo>
                    <a:pt x="1557105" y="4607157"/>
                  </a:lnTo>
                  <a:lnTo>
                    <a:pt x="1539301" y="4566599"/>
                  </a:lnTo>
                  <a:lnTo>
                    <a:pt x="1511108" y="4518735"/>
                  </a:lnTo>
                  <a:lnTo>
                    <a:pt x="1493166" y="4478369"/>
                  </a:lnTo>
                  <a:lnTo>
                    <a:pt x="1464829" y="4430706"/>
                  </a:lnTo>
                  <a:lnTo>
                    <a:pt x="1446737" y="4390549"/>
                  </a:lnTo>
                  <a:lnTo>
                    <a:pt x="1418243" y="4343105"/>
                  </a:lnTo>
                  <a:lnTo>
                    <a:pt x="1399988" y="4303176"/>
                  </a:lnTo>
                  <a:lnTo>
                    <a:pt x="1371325" y="4255968"/>
                  </a:lnTo>
                  <a:lnTo>
                    <a:pt x="1342573" y="4208884"/>
                  </a:lnTo>
                  <a:lnTo>
                    <a:pt x="1324050" y="4169329"/>
                  </a:lnTo>
                  <a:lnTo>
                    <a:pt x="1295109" y="4122508"/>
                  </a:lnTo>
                  <a:lnTo>
                    <a:pt x="1276392" y="4083224"/>
                  </a:lnTo>
                  <a:lnTo>
                    <a:pt x="1247250" y="4036683"/>
                  </a:lnTo>
                  <a:lnTo>
                    <a:pt x="1218003" y="3990289"/>
                  </a:lnTo>
                  <a:lnTo>
                    <a:pt x="1198970" y="3951445"/>
                  </a:lnTo>
                  <a:lnTo>
                    <a:pt x="1169504" y="3905357"/>
                  </a:lnTo>
                  <a:lnTo>
                    <a:pt x="1139923" y="3859430"/>
                  </a:lnTo>
                  <a:lnTo>
                    <a:pt x="1120546" y="3821066"/>
                  </a:lnTo>
                  <a:lnTo>
                    <a:pt x="1090726" y="3775471"/>
                  </a:lnTo>
                  <a:lnTo>
                    <a:pt x="1060782" y="3730050"/>
                  </a:lnTo>
                  <a:lnTo>
                    <a:pt x="1041033" y="3692205"/>
                  </a:lnTo>
                  <a:lnTo>
                    <a:pt x="1010831" y="3647143"/>
                  </a:lnTo>
                  <a:lnTo>
                    <a:pt x="980496" y="3602268"/>
                  </a:lnTo>
                  <a:lnTo>
                    <a:pt x="960565" y="3564677"/>
                  </a:lnTo>
                  <a:lnTo>
                    <a:pt x="869779" y="3429744"/>
                  </a:lnTo>
                  <a:lnTo>
                    <a:pt x="849873" y="3392118"/>
                  </a:lnTo>
                  <a:lnTo>
                    <a:pt x="819683" y="3347040"/>
                  </a:lnTo>
                  <a:lnTo>
                    <a:pt x="789544" y="3301890"/>
                  </a:lnTo>
                  <a:lnTo>
                    <a:pt x="759471" y="3256650"/>
                  </a:lnTo>
                  <a:lnTo>
                    <a:pt x="739796" y="3218701"/>
                  </a:lnTo>
                  <a:lnTo>
                    <a:pt x="709889" y="3173227"/>
                  </a:lnTo>
                  <a:lnTo>
                    <a:pt x="680086" y="3127609"/>
                  </a:lnTo>
                  <a:lnTo>
                    <a:pt x="660721" y="3089229"/>
                  </a:lnTo>
                  <a:lnTo>
                    <a:pt x="631163" y="3043269"/>
                  </a:lnTo>
                  <a:lnTo>
                    <a:pt x="601747" y="2997111"/>
                  </a:lnTo>
                  <a:lnTo>
                    <a:pt x="582808" y="2958136"/>
                  </a:lnTo>
                  <a:lnTo>
                    <a:pt x="553715" y="2911527"/>
                  </a:lnTo>
                  <a:lnTo>
                    <a:pt x="524803" y="2864667"/>
                  </a:lnTo>
                  <a:lnTo>
                    <a:pt x="506407" y="2824935"/>
                  </a:lnTo>
                  <a:lnTo>
                    <a:pt x="477896" y="2777515"/>
                  </a:lnTo>
                  <a:lnTo>
                    <a:pt x="449604" y="2729789"/>
                  </a:lnTo>
                  <a:lnTo>
                    <a:pt x="431867" y="2689137"/>
                  </a:lnTo>
                  <a:lnTo>
                    <a:pt x="404053" y="2640744"/>
                  </a:lnTo>
                  <a:lnTo>
                    <a:pt x="386820" y="2599389"/>
                  </a:lnTo>
                  <a:lnTo>
                    <a:pt x="359537" y="2550256"/>
                  </a:lnTo>
                  <a:lnTo>
                    <a:pt x="342859" y="2508126"/>
                  </a:lnTo>
                  <a:lnTo>
                    <a:pt x="316158" y="2458181"/>
                  </a:lnTo>
                  <a:lnTo>
                    <a:pt x="300088" y="2415203"/>
                  </a:lnTo>
                  <a:lnTo>
                    <a:pt x="274020" y="2364375"/>
                  </a:lnTo>
                  <a:lnTo>
                    <a:pt x="258611" y="2320477"/>
                  </a:lnTo>
                  <a:lnTo>
                    <a:pt x="233228" y="2268692"/>
                  </a:lnTo>
                  <a:lnTo>
                    <a:pt x="218529" y="2223802"/>
                  </a:lnTo>
                  <a:lnTo>
                    <a:pt x="204206" y="2178388"/>
                  </a:lnTo>
                  <a:lnTo>
                    <a:pt x="190270" y="2132434"/>
                  </a:lnTo>
                  <a:lnTo>
                    <a:pt x="166414" y="2078520"/>
                  </a:lnTo>
                  <a:lnTo>
                    <a:pt x="153293" y="2031429"/>
                  </a:lnTo>
                  <a:lnTo>
                    <a:pt x="140599" y="1983741"/>
                  </a:lnTo>
                  <a:lnTo>
                    <a:pt x="128345" y="1935441"/>
                  </a:lnTo>
                  <a:lnTo>
                    <a:pt x="115654" y="1887750"/>
                  </a:lnTo>
                  <a:lnTo>
                    <a:pt x="103314" y="1839570"/>
                  </a:lnTo>
                  <a:lnTo>
                    <a:pt x="91318" y="1790909"/>
                  </a:lnTo>
                  <a:lnTo>
                    <a:pt x="79661" y="1741776"/>
                  </a:lnTo>
                  <a:lnTo>
                    <a:pt x="68335" y="1692180"/>
                  </a:lnTo>
                  <a:lnTo>
                    <a:pt x="57335" y="1642130"/>
                  </a:lnTo>
                  <a:lnTo>
                    <a:pt x="46654" y="1591635"/>
                  </a:lnTo>
                  <a:lnTo>
                    <a:pt x="46608" y="1548103"/>
                  </a:lnTo>
                  <a:lnTo>
                    <a:pt x="36546" y="1496744"/>
                  </a:lnTo>
                  <a:lnTo>
                    <a:pt x="26784" y="1444968"/>
                  </a:lnTo>
                  <a:lnTo>
                    <a:pt x="27637" y="1400181"/>
                  </a:lnTo>
                  <a:lnTo>
                    <a:pt x="18455" y="1347595"/>
                  </a:lnTo>
                  <a:lnTo>
                    <a:pt x="9554" y="1294617"/>
                  </a:lnTo>
                  <a:lnTo>
                    <a:pt x="11249" y="1248655"/>
                  </a:lnTo>
                  <a:lnTo>
                    <a:pt x="2890" y="1194921"/>
                  </a:lnTo>
                  <a:lnTo>
                    <a:pt x="7593" y="1101166"/>
                  </a:lnTo>
                  <a:lnTo>
                    <a:pt x="0" y="1046365"/>
                  </a:lnTo>
                  <a:lnTo>
                    <a:pt x="9611" y="902166"/>
                  </a:lnTo>
                  <a:lnTo>
                    <a:pt x="2948" y="846066"/>
                  </a:lnTo>
                  <a:lnTo>
                    <a:pt x="10909" y="747767"/>
                  </a:lnTo>
                  <a:lnTo>
                    <a:pt x="29226" y="547828"/>
                  </a:lnTo>
                  <a:lnTo>
                    <a:pt x="44588" y="504599"/>
                  </a:lnTo>
                  <a:lnTo>
                    <a:pt x="60716" y="351310"/>
                  </a:lnTo>
                  <a:lnTo>
                    <a:pt x="76728" y="307175"/>
                  </a:lnTo>
                  <a:lnTo>
                    <a:pt x="82564" y="255437"/>
                  </a:lnTo>
                  <a:lnTo>
                    <a:pt x="99271" y="210332"/>
                  </a:lnTo>
                  <a:lnTo>
                    <a:pt x="105816" y="157606"/>
                  </a:lnTo>
                  <a:lnTo>
                    <a:pt x="122836" y="112064"/>
                  </a:lnTo>
                  <a:lnTo>
                    <a:pt x="129683" y="58915"/>
                  </a:lnTo>
                  <a:lnTo>
                    <a:pt x="146995" y="12967"/>
                  </a:lnTo>
                  <a:lnTo>
                    <a:pt x="152802" y="4866"/>
                  </a:lnTo>
                  <a:lnTo>
                    <a:pt x="8484928" y="0"/>
                  </a:lnTo>
                  <a:lnTo>
                    <a:pt x="8489412" y="9258047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303811" y="0"/>
              <a:ext cx="1984375" cy="1833880"/>
            </a:xfrm>
            <a:custGeom>
              <a:avLst/>
              <a:gdLst/>
              <a:ahLst/>
              <a:cxnLst/>
              <a:rect l="l" t="t" r="r" b="b"/>
              <a:pathLst>
                <a:path w="1984375" h="1833880">
                  <a:moveTo>
                    <a:pt x="1914925" y="1426334"/>
                  </a:moveTo>
                  <a:lnTo>
                    <a:pt x="1887471" y="1469418"/>
                  </a:lnTo>
                  <a:lnTo>
                    <a:pt x="1858050" y="1511241"/>
                  </a:lnTo>
                  <a:lnTo>
                    <a:pt x="1826614" y="1551700"/>
                  </a:lnTo>
                  <a:lnTo>
                    <a:pt x="1793116" y="1590695"/>
                  </a:lnTo>
                  <a:lnTo>
                    <a:pt x="1759745" y="1625484"/>
                  </a:lnTo>
                  <a:lnTo>
                    <a:pt x="1724661" y="1658257"/>
                  </a:lnTo>
                  <a:lnTo>
                    <a:pt x="1687954" y="1688827"/>
                  </a:lnTo>
                  <a:lnTo>
                    <a:pt x="1649717" y="1717004"/>
                  </a:lnTo>
                  <a:lnTo>
                    <a:pt x="1610041" y="1742602"/>
                  </a:lnTo>
                  <a:lnTo>
                    <a:pt x="1569017" y="1765433"/>
                  </a:lnTo>
                  <a:lnTo>
                    <a:pt x="1526736" y="1785309"/>
                  </a:lnTo>
                  <a:lnTo>
                    <a:pt x="1483289" y="1802041"/>
                  </a:lnTo>
                  <a:lnTo>
                    <a:pt x="1438768" y="1815442"/>
                  </a:lnTo>
                  <a:lnTo>
                    <a:pt x="1393264" y="1825325"/>
                  </a:lnTo>
                  <a:lnTo>
                    <a:pt x="1346868" y="1831500"/>
                  </a:lnTo>
                  <a:lnTo>
                    <a:pt x="1299672" y="1833781"/>
                  </a:lnTo>
                  <a:lnTo>
                    <a:pt x="1251767" y="1831980"/>
                  </a:lnTo>
                  <a:lnTo>
                    <a:pt x="1203244" y="1825908"/>
                  </a:lnTo>
                  <a:lnTo>
                    <a:pt x="1152887" y="1815276"/>
                  </a:lnTo>
                  <a:lnTo>
                    <a:pt x="1104078" y="1801022"/>
                  </a:lnTo>
                  <a:lnTo>
                    <a:pt x="1056814" y="1783373"/>
                  </a:lnTo>
                  <a:lnTo>
                    <a:pt x="1011092" y="1762554"/>
                  </a:lnTo>
                  <a:lnTo>
                    <a:pt x="966910" y="1738789"/>
                  </a:lnTo>
                  <a:lnTo>
                    <a:pt x="924265" y="1712305"/>
                  </a:lnTo>
                  <a:lnTo>
                    <a:pt x="883155" y="1683327"/>
                  </a:lnTo>
                  <a:lnTo>
                    <a:pt x="843577" y="1652081"/>
                  </a:lnTo>
                  <a:lnTo>
                    <a:pt x="805530" y="1618791"/>
                  </a:lnTo>
                  <a:lnTo>
                    <a:pt x="769009" y="1583684"/>
                  </a:lnTo>
                  <a:lnTo>
                    <a:pt x="734014" y="1546984"/>
                  </a:lnTo>
                  <a:lnTo>
                    <a:pt x="700541" y="1508917"/>
                  </a:lnTo>
                  <a:lnTo>
                    <a:pt x="668589" y="1469710"/>
                  </a:lnTo>
                  <a:lnTo>
                    <a:pt x="638154" y="1429586"/>
                  </a:lnTo>
                  <a:lnTo>
                    <a:pt x="609308" y="1389196"/>
                  </a:lnTo>
                  <a:lnTo>
                    <a:pt x="581449" y="1348204"/>
                  </a:lnTo>
                  <a:lnTo>
                    <a:pt x="554435" y="1306698"/>
                  </a:lnTo>
                  <a:lnTo>
                    <a:pt x="528122" y="1264768"/>
                  </a:lnTo>
                  <a:lnTo>
                    <a:pt x="502368" y="1222501"/>
                  </a:lnTo>
                  <a:lnTo>
                    <a:pt x="477031" y="1179987"/>
                  </a:lnTo>
                  <a:lnTo>
                    <a:pt x="451967" y="1137314"/>
                  </a:lnTo>
                  <a:lnTo>
                    <a:pt x="402090" y="1051848"/>
                  </a:lnTo>
                  <a:lnTo>
                    <a:pt x="376991" y="1009233"/>
                  </a:lnTo>
                  <a:lnTo>
                    <a:pt x="351595" y="966813"/>
                  </a:lnTo>
                  <a:lnTo>
                    <a:pt x="325759" y="924679"/>
                  </a:lnTo>
                  <a:lnTo>
                    <a:pt x="299342" y="882919"/>
                  </a:lnTo>
                  <a:lnTo>
                    <a:pt x="272199" y="841622"/>
                  </a:lnTo>
                  <a:lnTo>
                    <a:pt x="244188" y="800877"/>
                  </a:lnTo>
                  <a:lnTo>
                    <a:pt x="215168" y="760772"/>
                  </a:lnTo>
                  <a:lnTo>
                    <a:pt x="185417" y="720717"/>
                  </a:lnTo>
                  <a:lnTo>
                    <a:pt x="156011" y="680434"/>
                  </a:lnTo>
                  <a:lnTo>
                    <a:pt x="127564" y="639589"/>
                  </a:lnTo>
                  <a:lnTo>
                    <a:pt x="100690" y="597848"/>
                  </a:lnTo>
                  <a:lnTo>
                    <a:pt x="76004" y="554877"/>
                  </a:lnTo>
                  <a:lnTo>
                    <a:pt x="54121" y="510340"/>
                  </a:lnTo>
                  <a:lnTo>
                    <a:pt x="35655" y="463905"/>
                  </a:lnTo>
                  <a:lnTo>
                    <a:pt x="20510" y="414291"/>
                  </a:lnTo>
                  <a:lnTo>
                    <a:pt x="9536" y="363399"/>
                  </a:lnTo>
                  <a:lnTo>
                    <a:pt x="2708" y="311648"/>
                  </a:lnTo>
                  <a:lnTo>
                    <a:pt x="0" y="259457"/>
                  </a:lnTo>
                  <a:lnTo>
                    <a:pt x="1385" y="207242"/>
                  </a:lnTo>
                  <a:lnTo>
                    <a:pt x="6839" y="155424"/>
                  </a:lnTo>
                  <a:lnTo>
                    <a:pt x="15835" y="104839"/>
                  </a:lnTo>
                  <a:lnTo>
                    <a:pt x="28592" y="55050"/>
                  </a:lnTo>
                  <a:lnTo>
                    <a:pt x="45081" y="6380"/>
                  </a:lnTo>
                  <a:lnTo>
                    <a:pt x="1984186" y="0"/>
                  </a:lnTo>
                  <a:lnTo>
                    <a:pt x="1984186" y="1294238"/>
                  </a:lnTo>
                  <a:lnTo>
                    <a:pt x="1964113" y="1336784"/>
                  </a:lnTo>
                  <a:lnTo>
                    <a:pt x="1940456" y="1382089"/>
                  </a:lnTo>
                  <a:lnTo>
                    <a:pt x="1914925" y="1426334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3477550"/>
            <a:ext cx="8361045" cy="6809740"/>
            <a:chOff x="0" y="3477550"/>
            <a:chExt cx="8361045" cy="6809740"/>
          </a:xfrm>
        </p:grpSpPr>
        <p:sp>
          <p:nvSpPr>
            <p:cNvPr id="7" name="object 7"/>
            <p:cNvSpPr/>
            <p:nvPr/>
          </p:nvSpPr>
          <p:spPr>
            <a:xfrm>
              <a:off x="0" y="7518809"/>
              <a:ext cx="1721485" cy="2536190"/>
            </a:xfrm>
            <a:custGeom>
              <a:avLst/>
              <a:gdLst/>
              <a:ahLst/>
              <a:cxnLst/>
              <a:rect l="l" t="t" r="r" b="b"/>
              <a:pathLst>
                <a:path w="1721485" h="2536190">
                  <a:moveTo>
                    <a:pt x="431016" y="145153"/>
                  </a:moveTo>
                  <a:lnTo>
                    <a:pt x="474186" y="120149"/>
                  </a:lnTo>
                  <a:lnTo>
                    <a:pt x="518444" y="97014"/>
                  </a:lnTo>
                  <a:lnTo>
                    <a:pt x="563787" y="75843"/>
                  </a:lnTo>
                  <a:lnTo>
                    <a:pt x="610211" y="56731"/>
                  </a:lnTo>
                  <a:lnTo>
                    <a:pt x="657599" y="40125"/>
                  </a:lnTo>
                  <a:lnTo>
                    <a:pt x="705633" y="26203"/>
                  </a:lnTo>
                  <a:lnTo>
                    <a:pt x="754142" y="15098"/>
                  </a:lnTo>
                  <a:lnTo>
                    <a:pt x="802952" y="6941"/>
                  </a:lnTo>
                  <a:lnTo>
                    <a:pt x="851890" y="1865"/>
                  </a:lnTo>
                  <a:lnTo>
                    <a:pt x="900782" y="0"/>
                  </a:lnTo>
                  <a:lnTo>
                    <a:pt x="949456" y="1478"/>
                  </a:lnTo>
                  <a:lnTo>
                    <a:pt x="997739" y="6431"/>
                  </a:lnTo>
                  <a:lnTo>
                    <a:pt x="1045456" y="14991"/>
                  </a:lnTo>
                  <a:lnTo>
                    <a:pt x="1092436" y="27290"/>
                  </a:lnTo>
                  <a:lnTo>
                    <a:pt x="1138504" y="43458"/>
                  </a:lnTo>
                  <a:lnTo>
                    <a:pt x="1183488" y="63628"/>
                  </a:lnTo>
                  <a:lnTo>
                    <a:pt x="1227215" y="87932"/>
                  </a:lnTo>
                  <a:lnTo>
                    <a:pt x="1269511" y="116501"/>
                  </a:lnTo>
                  <a:lnTo>
                    <a:pt x="1308679" y="147849"/>
                  </a:lnTo>
                  <a:lnTo>
                    <a:pt x="1345106" y="181508"/>
                  </a:lnTo>
                  <a:lnTo>
                    <a:pt x="1378879" y="217308"/>
                  </a:lnTo>
                  <a:lnTo>
                    <a:pt x="1410086" y="255080"/>
                  </a:lnTo>
                  <a:lnTo>
                    <a:pt x="1438814" y="294653"/>
                  </a:lnTo>
                  <a:lnTo>
                    <a:pt x="1465153" y="335858"/>
                  </a:lnTo>
                  <a:lnTo>
                    <a:pt x="1489190" y="378525"/>
                  </a:lnTo>
                  <a:lnTo>
                    <a:pt x="1511013" y="422486"/>
                  </a:lnTo>
                  <a:lnTo>
                    <a:pt x="1530710" y="467570"/>
                  </a:lnTo>
                  <a:lnTo>
                    <a:pt x="1548368" y="513608"/>
                  </a:lnTo>
                  <a:lnTo>
                    <a:pt x="1564076" y="560430"/>
                  </a:lnTo>
                  <a:lnTo>
                    <a:pt x="1577922" y="607867"/>
                  </a:lnTo>
                  <a:lnTo>
                    <a:pt x="1589994" y="655749"/>
                  </a:lnTo>
                  <a:lnTo>
                    <a:pt x="1600379" y="703906"/>
                  </a:lnTo>
                  <a:lnTo>
                    <a:pt x="1609166" y="752170"/>
                  </a:lnTo>
                  <a:lnTo>
                    <a:pt x="1617037" y="803374"/>
                  </a:lnTo>
                  <a:lnTo>
                    <a:pt x="1623707" y="854674"/>
                  </a:lnTo>
                  <a:lnTo>
                    <a:pt x="1629350" y="906052"/>
                  </a:lnTo>
                  <a:lnTo>
                    <a:pt x="1634140" y="957495"/>
                  </a:lnTo>
                  <a:lnTo>
                    <a:pt x="1638253" y="1008986"/>
                  </a:lnTo>
                  <a:lnTo>
                    <a:pt x="1641862" y="1060510"/>
                  </a:lnTo>
                  <a:lnTo>
                    <a:pt x="1645142" y="1112053"/>
                  </a:lnTo>
                  <a:lnTo>
                    <a:pt x="1651412" y="1215133"/>
                  </a:lnTo>
                  <a:lnTo>
                    <a:pt x="1654752" y="1266640"/>
                  </a:lnTo>
                  <a:lnTo>
                    <a:pt x="1658460" y="1318104"/>
                  </a:lnTo>
                  <a:lnTo>
                    <a:pt x="1662711" y="1369510"/>
                  </a:lnTo>
                  <a:lnTo>
                    <a:pt x="1667679" y="1420843"/>
                  </a:lnTo>
                  <a:lnTo>
                    <a:pt x="1673540" y="1472088"/>
                  </a:lnTo>
                  <a:lnTo>
                    <a:pt x="1680466" y="1523230"/>
                  </a:lnTo>
                  <a:lnTo>
                    <a:pt x="1688634" y="1574253"/>
                  </a:lnTo>
                  <a:lnTo>
                    <a:pt x="1697503" y="1625574"/>
                  </a:lnTo>
                  <a:lnTo>
                    <a:pt x="1705946" y="1676945"/>
                  </a:lnTo>
                  <a:lnTo>
                    <a:pt x="1713233" y="1728385"/>
                  </a:lnTo>
                  <a:lnTo>
                    <a:pt x="1718634" y="1779916"/>
                  </a:lnTo>
                  <a:lnTo>
                    <a:pt x="1721422" y="1831558"/>
                  </a:lnTo>
                  <a:lnTo>
                    <a:pt x="1720868" y="1883333"/>
                  </a:lnTo>
                  <a:lnTo>
                    <a:pt x="1716241" y="1935261"/>
                  </a:lnTo>
                  <a:lnTo>
                    <a:pt x="1707032" y="1988577"/>
                  </a:lnTo>
                  <a:lnTo>
                    <a:pt x="1693343" y="2041111"/>
                  </a:lnTo>
                  <a:lnTo>
                    <a:pt x="1675392" y="2092488"/>
                  </a:lnTo>
                  <a:lnTo>
                    <a:pt x="1653402" y="2142328"/>
                  </a:lnTo>
                  <a:lnTo>
                    <a:pt x="1627591" y="2190256"/>
                  </a:lnTo>
                  <a:lnTo>
                    <a:pt x="1598181" y="2235894"/>
                  </a:lnTo>
                  <a:lnTo>
                    <a:pt x="1566055" y="2278710"/>
                  </a:lnTo>
                  <a:lnTo>
                    <a:pt x="1530803" y="2319010"/>
                  </a:lnTo>
                  <a:lnTo>
                    <a:pt x="1492605" y="2356506"/>
                  </a:lnTo>
                  <a:lnTo>
                    <a:pt x="1451638" y="2390912"/>
                  </a:lnTo>
                  <a:lnTo>
                    <a:pt x="1408081" y="2421940"/>
                  </a:lnTo>
                  <a:lnTo>
                    <a:pt x="1362114" y="2449304"/>
                  </a:lnTo>
                  <a:lnTo>
                    <a:pt x="1320394" y="2469374"/>
                  </a:lnTo>
                  <a:lnTo>
                    <a:pt x="1276696" y="2486007"/>
                  </a:lnTo>
                  <a:lnTo>
                    <a:pt x="1231523" y="2499574"/>
                  </a:lnTo>
                  <a:lnTo>
                    <a:pt x="1185378" y="2510448"/>
                  </a:lnTo>
                  <a:lnTo>
                    <a:pt x="1138762" y="2519000"/>
                  </a:lnTo>
                  <a:lnTo>
                    <a:pt x="1092179" y="2525603"/>
                  </a:lnTo>
                  <a:lnTo>
                    <a:pt x="1046132" y="2530628"/>
                  </a:lnTo>
                  <a:lnTo>
                    <a:pt x="995454" y="2534475"/>
                  </a:lnTo>
                  <a:lnTo>
                    <a:pt x="944814" y="2536110"/>
                  </a:lnTo>
                  <a:lnTo>
                    <a:pt x="894247" y="2535633"/>
                  </a:lnTo>
                  <a:lnTo>
                    <a:pt x="843787" y="2533144"/>
                  </a:lnTo>
                  <a:lnTo>
                    <a:pt x="793467" y="2528742"/>
                  </a:lnTo>
                  <a:lnTo>
                    <a:pt x="743323" y="2522526"/>
                  </a:lnTo>
                  <a:lnTo>
                    <a:pt x="693387" y="2514597"/>
                  </a:lnTo>
                  <a:lnTo>
                    <a:pt x="643694" y="2505053"/>
                  </a:lnTo>
                  <a:lnTo>
                    <a:pt x="594279" y="2493995"/>
                  </a:lnTo>
                  <a:lnTo>
                    <a:pt x="545175" y="2481521"/>
                  </a:lnTo>
                  <a:lnTo>
                    <a:pt x="496417" y="2467732"/>
                  </a:lnTo>
                  <a:lnTo>
                    <a:pt x="448038" y="2452726"/>
                  </a:lnTo>
                  <a:lnTo>
                    <a:pt x="400073" y="2436604"/>
                  </a:lnTo>
                  <a:lnTo>
                    <a:pt x="353263" y="2419788"/>
                  </a:lnTo>
                  <a:lnTo>
                    <a:pt x="306665" y="2402069"/>
                  </a:lnTo>
                  <a:lnTo>
                    <a:pt x="260380" y="2383375"/>
                  </a:lnTo>
                  <a:lnTo>
                    <a:pt x="214511" y="2363630"/>
                  </a:lnTo>
                  <a:lnTo>
                    <a:pt x="169157" y="2342761"/>
                  </a:lnTo>
                  <a:lnTo>
                    <a:pt x="124420" y="2320692"/>
                  </a:lnTo>
                  <a:lnTo>
                    <a:pt x="80400" y="2297350"/>
                  </a:lnTo>
                  <a:lnTo>
                    <a:pt x="37199" y="2272661"/>
                  </a:lnTo>
                  <a:lnTo>
                    <a:pt x="0" y="2249688"/>
                  </a:lnTo>
                  <a:lnTo>
                    <a:pt x="0" y="554864"/>
                  </a:lnTo>
                  <a:lnTo>
                    <a:pt x="28925" y="516137"/>
                  </a:lnTo>
                  <a:lnTo>
                    <a:pt x="59903" y="476896"/>
                  </a:lnTo>
                  <a:lnTo>
                    <a:pt x="92006" y="438471"/>
                  </a:lnTo>
                  <a:lnTo>
                    <a:pt x="125231" y="400957"/>
                  </a:lnTo>
                  <a:lnTo>
                    <a:pt x="159574" y="364452"/>
                  </a:lnTo>
                  <a:lnTo>
                    <a:pt x="195033" y="329049"/>
                  </a:lnTo>
                  <a:lnTo>
                    <a:pt x="231604" y="294845"/>
                  </a:lnTo>
                  <a:lnTo>
                    <a:pt x="269283" y="261935"/>
                  </a:lnTo>
                  <a:lnTo>
                    <a:pt x="308067" y="230415"/>
                  </a:lnTo>
                  <a:lnTo>
                    <a:pt x="347953" y="200381"/>
                  </a:lnTo>
                  <a:lnTo>
                    <a:pt x="388937" y="171928"/>
                  </a:lnTo>
                  <a:lnTo>
                    <a:pt x="431016" y="145153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3477550"/>
              <a:ext cx="8361045" cy="6809740"/>
            </a:xfrm>
            <a:custGeom>
              <a:avLst/>
              <a:gdLst/>
              <a:ahLst/>
              <a:cxnLst/>
              <a:rect l="l" t="t" r="r" b="b"/>
              <a:pathLst>
                <a:path w="8361045" h="6809740">
                  <a:moveTo>
                    <a:pt x="0" y="594138"/>
                  </a:moveTo>
                  <a:lnTo>
                    <a:pt x="60400" y="546343"/>
                  </a:lnTo>
                  <a:lnTo>
                    <a:pt x="98349" y="517670"/>
                  </a:lnTo>
                  <a:lnTo>
                    <a:pt x="136733" y="489646"/>
                  </a:lnTo>
                  <a:lnTo>
                    <a:pt x="175549" y="462281"/>
                  </a:lnTo>
                  <a:lnTo>
                    <a:pt x="214794" y="435587"/>
                  </a:lnTo>
                  <a:lnTo>
                    <a:pt x="254466" y="409575"/>
                  </a:lnTo>
                  <a:lnTo>
                    <a:pt x="294563" y="384256"/>
                  </a:lnTo>
                  <a:lnTo>
                    <a:pt x="335081" y="359640"/>
                  </a:lnTo>
                  <a:lnTo>
                    <a:pt x="376019" y="335738"/>
                  </a:lnTo>
                  <a:lnTo>
                    <a:pt x="417374" y="312562"/>
                  </a:lnTo>
                  <a:lnTo>
                    <a:pt x="459144" y="290123"/>
                  </a:lnTo>
                  <a:lnTo>
                    <a:pt x="501326" y="268430"/>
                  </a:lnTo>
                  <a:lnTo>
                    <a:pt x="543917" y="247496"/>
                  </a:lnTo>
                  <a:lnTo>
                    <a:pt x="586915" y="227331"/>
                  </a:lnTo>
                  <a:lnTo>
                    <a:pt x="630318" y="207946"/>
                  </a:lnTo>
                  <a:lnTo>
                    <a:pt x="674123" y="189351"/>
                  </a:lnTo>
                  <a:lnTo>
                    <a:pt x="718328" y="171559"/>
                  </a:lnTo>
                  <a:lnTo>
                    <a:pt x="762930" y="154579"/>
                  </a:lnTo>
                  <a:lnTo>
                    <a:pt x="807926" y="138423"/>
                  </a:lnTo>
                  <a:lnTo>
                    <a:pt x="853315" y="123102"/>
                  </a:lnTo>
                  <a:lnTo>
                    <a:pt x="899093" y="108626"/>
                  </a:lnTo>
                  <a:lnTo>
                    <a:pt x="945259" y="95007"/>
                  </a:lnTo>
                  <a:lnTo>
                    <a:pt x="991809" y="82255"/>
                  </a:lnTo>
                  <a:lnTo>
                    <a:pt x="1038741" y="70381"/>
                  </a:lnTo>
                  <a:lnTo>
                    <a:pt x="1086053" y="59396"/>
                  </a:lnTo>
                  <a:lnTo>
                    <a:pt x="1133742" y="49312"/>
                  </a:lnTo>
                  <a:lnTo>
                    <a:pt x="1181806" y="40139"/>
                  </a:lnTo>
                  <a:lnTo>
                    <a:pt x="1230243" y="31887"/>
                  </a:lnTo>
                  <a:lnTo>
                    <a:pt x="1279049" y="24569"/>
                  </a:lnTo>
                  <a:lnTo>
                    <a:pt x="1328222" y="18194"/>
                  </a:lnTo>
                  <a:lnTo>
                    <a:pt x="1377760" y="12775"/>
                  </a:lnTo>
                  <a:lnTo>
                    <a:pt x="1427661" y="8320"/>
                  </a:lnTo>
                  <a:lnTo>
                    <a:pt x="1477921" y="4843"/>
                  </a:lnTo>
                  <a:lnTo>
                    <a:pt x="1528241" y="2372"/>
                  </a:lnTo>
                  <a:lnTo>
                    <a:pt x="1578423" y="761"/>
                  </a:lnTo>
                  <a:lnTo>
                    <a:pt x="1628465" y="0"/>
                  </a:lnTo>
                  <a:lnTo>
                    <a:pt x="1678366" y="77"/>
                  </a:lnTo>
                  <a:lnTo>
                    <a:pt x="1728121" y="984"/>
                  </a:lnTo>
                  <a:lnTo>
                    <a:pt x="1777730" y="2709"/>
                  </a:lnTo>
                  <a:lnTo>
                    <a:pt x="1827190" y="5243"/>
                  </a:lnTo>
                  <a:lnTo>
                    <a:pt x="1876499" y="8575"/>
                  </a:lnTo>
                  <a:lnTo>
                    <a:pt x="1925654" y="12695"/>
                  </a:lnTo>
                  <a:lnTo>
                    <a:pt x="1974654" y="17592"/>
                  </a:lnTo>
                  <a:lnTo>
                    <a:pt x="2023495" y="23258"/>
                  </a:lnTo>
                  <a:lnTo>
                    <a:pt x="2072176" y="29680"/>
                  </a:lnTo>
                  <a:lnTo>
                    <a:pt x="2120695" y="36850"/>
                  </a:lnTo>
                  <a:lnTo>
                    <a:pt x="2169048" y="44757"/>
                  </a:lnTo>
                  <a:lnTo>
                    <a:pt x="2217234" y="53391"/>
                  </a:lnTo>
                  <a:lnTo>
                    <a:pt x="2265251" y="62740"/>
                  </a:lnTo>
                  <a:lnTo>
                    <a:pt x="2313097" y="72796"/>
                  </a:lnTo>
                  <a:lnTo>
                    <a:pt x="2360768" y="83548"/>
                  </a:lnTo>
                  <a:lnTo>
                    <a:pt x="2408263" y="94986"/>
                  </a:lnTo>
                  <a:lnTo>
                    <a:pt x="2455579" y="107100"/>
                  </a:lnTo>
                  <a:lnTo>
                    <a:pt x="2502715" y="119878"/>
                  </a:lnTo>
                  <a:lnTo>
                    <a:pt x="2549668" y="133312"/>
                  </a:lnTo>
                  <a:lnTo>
                    <a:pt x="2596435" y="147390"/>
                  </a:lnTo>
                  <a:lnTo>
                    <a:pt x="2643015" y="162104"/>
                  </a:lnTo>
                  <a:lnTo>
                    <a:pt x="2689405" y="177441"/>
                  </a:lnTo>
                  <a:lnTo>
                    <a:pt x="2735603" y="193393"/>
                  </a:lnTo>
                  <a:lnTo>
                    <a:pt x="2781606" y="209948"/>
                  </a:lnTo>
                  <a:lnTo>
                    <a:pt x="2827413" y="227098"/>
                  </a:lnTo>
                  <a:lnTo>
                    <a:pt x="2873020" y="244831"/>
                  </a:lnTo>
                  <a:lnTo>
                    <a:pt x="2918427" y="263137"/>
                  </a:lnTo>
                  <a:lnTo>
                    <a:pt x="2963630" y="282006"/>
                  </a:lnTo>
                  <a:lnTo>
                    <a:pt x="3008627" y="301428"/>
                  </a:lnTo>
                  <a:lnTo>
                    <a:pt x="3053417" y="321392"/>
                  </a:lnTo>
                  <a:lnTo>
                    <a:pt x="3097995" y="341889"/>
                  </a:lnTo>
                  <a:lnTo>
                    <a:pt x="3142362" y="362908"/>
                  </a:lnTo>
                  <a:lnTo>
                    <a:pt x="3186513" y="384439"/>
                  </a:lnTo>
                  <a:lnTo>
                    <a:pt x="3230448" y="406471"/>
                  </a:lnTo>
                  <a:lnTo>
                    <a:pt x="3274163" y="428995"/>
                  </a:lnTo>
                  <a:lnTo>
                    <a:pt x="3317656" y="452000"/>
                  </a:lnTo>
                  <a:lnTo>
                    <a:pt x="3360926" y="475476"/>
                  </a:lnTo>
                  <a:lnTo>
                    <a:pt x="3403969" y="499413"/>
                  </a:lnTo>
                  <a:lnTo>
                    <a:pt x="3446784" y="523800"/>
                  </a:lnTo>
                  <a:lnTo>
                    <a:pt x="3489368" y="548628"/>
                  </a:lnTo>
                  <a:lnTo>
                    <a:pt x="3531719" y="573885"/>
                  </a:lnTo>
                  <a:lnTo>
                    <a:pt x="3573834" y="599563"/>
                  </a:lnTo>
                  <a:lnTo>
                    <a:pt x="3615712" y="625650"/>
                  </a:lnTo>
                  <a:lnTo>
                    <a:pt x="3657351" y="652137"/>
                  </a:lnTo>
                  <a:lnTo>
                    <a:pt x="3698747" y="679012"/>
                  </a:lnTo>
                  <a:lnTo>
                    <a:pt x="3739899" y="706267"/>
                  </a:lnTo>
                  <a:lnTo>
                    <a:pt x="3780804" y="733890"/>
                  </a:lnTo>
                  <a:lnTo>
                    <a:pt x="3821460" y="761872"/>
                  </a:lnTo>
                  <a:lnTo>
                    <a:pt x="3861866" y="790202"/>
                  </a:lnTo>
                  <a:lnTo>
                    <a:pt x="3902017" y="818870"/>
                  </a:lnTo>
                  <a:lnTo>
                    <a:pt x="3941913" y="847866"/>
                  </a:lnTo>
                  <a:lnTo>
                    <a:pt x="3981551" y="877179"/>
                  </a:lnTo>
                  <a:lnTo>
                    <a:pt x="4020929" y="906800"/>
                  </a:lnTo>
                  <a:lnTo>
                    <a:pt x="4060044" y="936717"/>
                  </a:lnTo>
                  <a:lnTo>
                    <a:pt x="4098895" y="966922"/>
                  </a:lnTo>
                  <a:lnTo>
                    <a:pt x="4137478" y="997403"/>
                  </a:lnTo>
                  <a:lnTo>
                    <a:pt x="4175792" y="1028151"/>
                  </a:lnTo>
                  <a:lnTo>
                    <a:pt x="4213834" y="1059155"/>
                  </a:lnTo>
                  <a:lnTo>
                    <a:pt x="4251603" y="1090405"/>
                  </a:lnTo>
                  <a:lnTo>
                    <a:pt x="4289095" y="1121890"/>
                  </a:lnTo>
                  <a:lnTo>
                    <a:pt x="4326309" y="1153602"/>
                  </a:lnTo>
                  <a:lnTo>
                    <a:pt x="4364547" y="1186581"/>
                  </a:lnTo>
                  <a:lnTo>
                    <a:pt x="4402573" y="1219769"/>
                  </a:lnTo>
                  <a:lnTo>
                    <a:pt x="4440392" y="1253160"/>
                  </a:lnTo>
                  <a:lnTo>
                    <a:pt x="4478011" y="1286747"/>
                  </a:lnTo>
                  <a:lnTo>
                    <a:pt x="4515436" y="1320524"/>
                  </a:lnTo>
                  <a:lnTo>
                    <a:pt x="4552674" y="1354484"/>
                  </a:lnTo>
                  <a:lnTo>
                    <a:pt x="4589730" y="1388622"/>
                  </a:lnTo>
                  <a:lnTo>
                    <a:pt x="4626611" y="1422931"/>
                  </a:lnTo>
                  <a:lnTo>
                    <a:pt x="4663323" y="1457405"/>
                  </a:lnTo>
                  <a:lnTo>
                    <a:pt x="4699873" y="1492038"/>
                  </a:lnTo>
                  <a:lnTo>
                    <a:pt x="4736266" y="1526822"/>
                  </a:lnTo>
                  <a:lnTo>
                    <a:pt x="4772510" y="1561753"/>
                  </a:lnTo>
                  <a:lnTo>
                    <a:pt x="4808611" y="1596823"/>
                  </a:lnTo>
                  <a:lnTo>
                    <a:pt x="4844574" y="1632027"/>
                  </a:lnTo>
                  <a:lnTo>
                    <a:pt x="4880407" y="1667357"/>
                  </a:lnTo>
                  <a:lnTo>
                    <a:pt x="4916115" y="1702809"/>
                  </a:lnTo>
                  <a:lnTo>
                    <a:pt x="4951704" y="1738375"/>
                  </a:lnTo>
                  <a:lnTo>
                    <a:pt x="4987182" y="1774049"/>
                  </a:lnTo>
                  <a:lnTo>
                    <a:pt x="5022554" y="1809825"/>
                  </a:lnTo>
                  <a:lnTo>
                    <a:pt x="5057827" y="1845697"/>
                  </a:lnTo>
                  <a:lnTo>
                    <a:pt x="5093007" y="1881658"/>
                  </a:lnTo>
                  <a:lnTo>
                    <a:pt x="5128100" y="1917703"/>
                  </a:lnTo>
                  <a:lnTo>
                    <a:pt x="5198051" y="1990016"/>
                  </a:lnTo>
                  <a:lnTo>
                    <a:pt x="5267732" y="2062586"/>
                  </a:lnTo>
                  <a:lnTo>
                    <a:pt x="5371854" y="2171812"/>
                  </a:lnTo>
                  <a:lnTo>
                    <a:pt x="5752144" y="2573547"/>
                  </a:lnTo>
                  <a:lnTo>
                    <a:pt x="5856203" y="2682700"/>
                  </a:lnTo>
                  <a:lnTo>
                    <a:pt x="5925826" y="2755203"/>
                  </a:lnTo>
                  <a:lnTo>
                    <a:pt x="5995708" y="2827435"/>
                  </a:lnTo>
                  <a:lnTo>
                    <a:pt x="6030762" y="2863434"/>
                  </a:lnTo>
                  <a:lnTo>
                    <a:pt x="6065899" y="2899346"/>
                  </a:lnTo>
                  <a:lnTo>
                    <a:pt x="6101127" y="2935166"/>
                  </a:lnTo>
                  <a:lnTo>
                    <a:pt x="6136450" y="2970886"/>
                  </a:lnTo>
                  <a:lnTo>
                    <a:pt x="6171877" y="3006501"/>
                  </a:lnTo>
                  <a:lnTo>
                    <a:pt x="6207412" y="3042004"/>
                  </a:lnTo>
                  <a:lnTo>
                    <a:pt x="6243062" y="3077389"/>
                  </a:lnTo>
                  <a:lnTo>
                    <a:pt x="6278834" y="3112649"/>
                  </a:lnTo>
                  <a:lnTo>
                    <a:pt x="6314734" y="3147779"/>
                  </a:lnTo>
                  <a:lnTo>
                    <a:pt x="6350768" y="3182772"/>
                  </a:lnTo>
                  <a:lnTo>
                    <a:pt x="6386942" y="3217622"/>
                  </a:lnTo>
                  <a:lnTo>
                    <a:pt x="6423263" y="3252323"/>
                  </a:lnTo>
                  <a:lnTo>
                    <a:pt x="6459738" y="3286868"/>
                  </a:lnTo>
                  <a:lnTo>
                    <a:pt x="6496371" y="3321250"/>
                  </a:lnTo>
                  <a:lnTo>
                    <a:pt x="6533170" y="3355465"/>
                  </a:lnTo>
                  <a:lnTo>
                    <a:pt x="6570142" y="3389505"/>
                  </a:lnTo>
                  <a:lnTo>
                    <a:pt x="6607291" y="3423364"/>
                  </a:lnTo>
                  <a:lnTo>
                    <a:pt x="6644626" y="3457035"/>
                  </a:lnTo>
                  <a:lnTo>
                    <a:pt x="6682151" y="3490514"/>
                  </a:lnTo>
                  <a:lnTo>
                    <a:pt x="6719873" y="3523792"/>
                  </a:lnTo>
                  <a:lnTo>
                    <a:pt x="6757799" y="3556865"/>
                  </a:lnTo>
                  <a:lnTo>
                    <a:pt x="6795935" y="3589725"/>
                  </a:lnTo>
                  <a:lnTo>
                    <a:pt x="6834287" y="3622367"/>
                  </a:lnTo>
                  <a:lnTo>
                    <a:pt x="6987259" y="3751902"/>
                  </a:lnTo>
                  <a:lnTo>
                    <a:pt x="7025437" y="3784370"/>
                  </a:lnTo>
                  <a:lnTo>
                    <a:pt x="7063535" y="3816919"/>
                  </a:lnTo>
                  <a:lnTo>
                    <a:pt x="7101527" y="3849574"/>
                  </a:lnTo>
                  <a:lnTo>
                    <a:pt x="7139385" y="3882357"/>
                  </a:lnTo>
                  <a:lnTo>
                    <a:pt x="7177084" y="3915292"/>
                  </a:lnTo>
                  <a:lnTo>
                    <a:pt x="7214596" y="3948403"/>
                  </a:lnTo>
                  <a:lnTo>
                    <a:pt x="7251895" y="3981715"/>
                  </a:lnTo>
                  <a:lnTo>
                    <a:pt x="7288953" y="4015249"/>
                  </a:lnTo>
                  <a:lnTo>
                    <a:pt x="7325744" y="4049031"/>
                  </a:lnTo>
                  <a:lnTo>
                    <a:pt x="7362241" y="4083084"/>
                  </a:lnTo>
                  <a:lnTo>
                    <a:pt x="7398418" y="4117432"/>
                  </a:lnTo>
                  <a:lnTo>
                    <a:pt x="7434248" y="4152097"/>
                  </a:lnTo>
                  <a:lnTo>
                    <a:pt x="7469703" y="4187105"/>
                  </a:lnTo>
                  <a:lnTo>
                    <a:pt x="7504758" y="4222479"/>
                  </a:lnTo>
                  <a:lnTo>
                    <a:pt x="7539385" y="4258242"/>
                  </a:lnTo>
                  <a:lnTo>
                    <a:pt x="7573558" y="4294419"/>
                  </a:lnTo>
                  <a:lnTo>
                    <a:pt x="7607250" y="4331032"/>
                  </a:lnTo>
                  <a:lnTo>
                    <a:pt x="7640433" y="4368106"/>
                  </a:lnTo>
                  <a:lnTo>
                    <a:pt x="7673082" y="4405664"/>
                  </a:lnTo>
                  <a:lnTo>
                    <a:pt x="7705170" y="4443731"/>
                  </a:lnTo>
                  <a:lnTo>
                    <a:pt x="7736669" y="4482329"/>
                  </a:lnTo>
                  <a:lnTo>
                    <a:pt x="7767554" y="4521483"/>
                  </a:lnTo>
                  <a:lnTo>
                    <a:pt x="7797796" y="4561216"/>
                  </a:lnTo>
                  <a:lnTo>
                    <a:pt x="7827371" y="4601551"/>
                  </a:lnTo>
                  <a:lnTo>
                    <a:pt x="7856250" y="4642514"/>
                  </a:lnTo>
                  <a:lnTo>
                    <a:pt x="7884407" y="4684127"/>
                  </a:lnTo>
                  <a:lnTo>
                    <a:pt x="7911815" y="4726414"/>
                  </a:lnTo>
                  <a:lnTo>
                    <a:pt x="7938009" y="4768226"/>
                  </a:lnTo>
                  <a:lnTo>
                    <a:pt x="7963444" y="4810549"/>
                  </a:lnTo>
                  <a:lnTo>
                    <a:pt x="7988116" y="4853365"/>
                  </a:lnTo>
                  <a:lnTo>
                    <a:pt x="8012024" y="4896656"/>
                  </a:lnTo>
                  <a:lnTo>
                    <a:pt x="8035163" y="4940404"/>
                  </a:lnTo>
                  <a:lnTo>
                    <a:pt x="8057530" y="4984591"/>
                  </a:lnTo>
                  <a:lnTo>
                    <a:pt x="8079123" y="5029199"/>
                  </a:lnTo>
                  <a:lnTo>
                    <a:pt x="8099938" y="5074210"/>
                  </a:lnTo>
                  <a:lnTo>
                    <a:pt x="8119972" y="5119605"/>
                  </a:lnTo>
                  <a:lnTo>
                    <a:pt x="8139223" y="5165368"/>
                  </a:lnTo>
                  <a:lnTo>
                    <a:pt x="8157687" y="5211479"/>
                  </a:lnTo>
                  <a:lnTo>
                    <a:pt x="8175361" y="5257921"/>
                  </a:lnTo>
                  <a:lnTo>
                    <a:pt x="8192242" y="5304675"/>
                  </a:lnTo>
                  <a:lnTo>
                    <a:pt x="8208327" y="5351724"/>
                  </a:lnTo>
                  <a:lnTo>
                    <a:pt x="8223613" y="5399050"/>
                  </a:lnTo>
                  <a:lnTo>
                    <a:pt x="8238097" y="5446634"/>
                  </a:lnTo>
                  <a:lnTo>
                    <a:pt x="8251776" y="5494458"/>
                  </a:lnTo>
                  <a:lnTo>
                    <a:pt x="8264646" y="5542505"/>
                  </a:lnTo>
                  <a:lnTo>
                    <a:pt x="8276705" y="5590756"/>
                  </a:lnTo>
                  <a:lnTo>
                    <a:pt x="8287949" y="5639194"/>
                  </a:lnTo>
                  <a:lnTo>
                    <a:pt x="8298376" y="5687799"/>
                  </a:lnTo>
                  <a:lnTo>
                    <a:pt x="8307983" y="5736555"/>
                  </a:lnTo>
                  <a:lnTo>
                    <a:pt x="8316766" y="5785444"/>
                  </a:lnTo>
                  <a:lnTo>
                    <a:pt x="8324722" y="5834446"/>
                  </a:lnTo>
                  <a:lnTo>
                    <a:pt x="8331848" y="5883544"/>
                  </a:lnTo>
                  <a:lnTo>
                    <a:pt x="8338142" y="5932721"/>
                  </a:lnTo>
                  <a:lnTo>
                    <a:pt x="8343600" y="5981957"/>
                  </a:lnTo>
                  <a:lnTo>
                    <a:pt x="8348219" y="6031235"/>
                  </a:lnTo>
                  <a:lnTo>
                    <a:pt x="8352378" y="6081729"/>
                  </a:lnTo>
                  <a:lnTo>
                    <a:pt x="8355702" y="6132292"/>
                  </a:lnTo>
                  <a:lnTo>
                    <a:pt x="8358186" y="6182911"/>
                  </a:lnTo>
                  <a:lnTo>
                    <a:pt x="8359830" y="6233569"/>
                  </a:lnTo>
                  <a:lnTo>
                    <a:pt x="8360630" y="6284251"/>
                  </a:lnTo>
                  <a:lnTo>
                    <a:pt x="8360585" y="6334940"/>
                  </a:lnTo>
                  <a:lnTo>
                    <a:pt x="8359693" y="6385622"/>
                  </a:lnTo>
                  <a:lnTo>
                    <a:pt x="8357951" y="6436280"/>
                  </a:lnTo>
                  <a:lnTo>
                    <a:pt x="8355357" y="6486900"/>
                  </a:lnTo>
                  <a:lnTo>
                    <a:pt x="8351908" y="6537464"/>
                  </a:lnTo>
                  <a:lnTo>
                    <a:pt x="8347604" y="6587959"/>
                  </a:lnTo>
                  <a:lnTo>
                    <a:pt x="8342440" y="6638367"/>
                  </a:lnTo>
                  <a:lnTo>
                    <a:pt x="8336416" y="6688674"/>
                  </a:lnTo>
                  <a:lnTo>
                    <a:pt x="8329529" y="6738863"/>
                  </a:lnTo>
                  <a:lnTo>
                    <a:pt x="8321777" y="6788920"/>
                  </a:lnTo>
                  <a:lnTo>
                    <a:pt x="0" y="6809448"/>
                  </a:lnTo>
                  <a:lnTo>
                    <a:pt x="0" y="594138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32962" y="9258299"/>
              <a:ext cx="1181100" cy="1028700"/>
            </a:xfrm>
            <a:custGeom>
              <a:avLst/>
              <a:gdLst/>
              <a:ahLst/>
              <a:cxnLst/>
              <a:rect l="l" t="t" r="r" b="b"/>
              <a:pathLst>
                <a:path w="1181100" h="1028700">
                  <a:moveTo>
                    <a:pt x="985930" y="1028700"/>
                  </a:moveTo>
                  <a:lnTo>
                    <a:pt x="195169" y="1028700"/>
                  </a:lnTo>
                  <a:lnTo>
                    <a:pt x="172968" y="1008131"/>
                  </a:lnTo>
                  <a:lnTo>
                    <a:pt x="142155" y="974873"/>
                  </a:lnTo>
                  <a:lnTo>
                    <a:pt x="113941" y="939321"/>
                  </a:lnTo>
                  <a:lnTo>
                    <a:pt x="88477" y="901626"/>
                  </a:lnTo>
                  <a:lnTo>
                    <a:pt x="65916" y="861941"/>
                  </a:lnTo>
                  <a:lnTo>
                    <a:pt x="46408" y="820418"/>
                  </a:lnTo>
                  <a:lnTo>
                    <a:pt x="30106" y="777209"/>
                  </a:lnTo>
                  <a:lnTo>
                    <a:pt x="17162" y="732465"/>
                  </a:lnTo>
                  <a:lnTo>
                    <a:pt x="7729" y="686340"/>
                  </a:lnTo>
                  <a:lnTo>
                    <a:pt x="1957" y="638984"/>
                  </a:lnTo>
                  <a:lnTo>
                    <a:pt x="0" y="590549"/>
                  </a:lnTo>
                  <a:lnTo>
                    <a:pt x="1957" y="542115"/>
                  </a:lnTo>
                  <a:lnTo>
                    <a:pt x="7729" y="494759"/>
                  </a:lnTo>
                  <a:lnTo>
                    <a:pt x="17162" y="448633"/>
                  </a:lnTo>
                  <a:lnTo>
                    <a:pt x="30106" y="403890"/>
                  </a:lnTo>
                  <a:lnTo>
                    <a:pt x="46408" y="360681"/>
                  </a:lnTo>
                  <a:lnTo>
                    <a:pt x="65916" y="319158"/>
                  </a:lnTo>
                  <a:lnTo>
                    <a:pt x="88477" y="279473"/>
                  </a:lnTo>
                  <a:lnTo>
                    <a:pt x="113941" y="241778"/>
                  </a:lnTo>
                  <a:lnTo>
                    <a:pt x="142155" y="206226"/>
                  </a:lnTo>
                  <a:lnTo>
                    <a:pt x="172968" y="172968"/>
                  </a:lnTo>
                  <a:lnTo>
                    <a:pt x="206226" y="142155"/>
                  </a:lnTo>
                  <a:lnTo>
                    <a:pt x="241778" y="113941"/>
                  </a:lnTo>
                  <a:lnTo>
                    <a:pt x="279473" y="88477"/>
                  </a:lnTo>
                  <a:lnTo>
                    <a:pt x="319158" y="65916"/>
                  </a:lnTo>
                  <a:lnTo>
                    <a:pt x="360681" y="46408"/>
                  </a:lnTo>
                  <a:lnTo>
                    <a:pt x="403890" y="30106"/>
                  </a:lnTo>
                  <a:lnTo>
                    <a:pt x="448633" y="17162"/>
                  </a:lnTo>
                  <a:lnTo>
                    <a:pt x="494759" y="7729"/>
                  </a:lnTo>
                  <a:lnTo>
                    <a:pt x="542115" y="1957"/>
                  </a:lnTo>
                  <a:lnTo>
                    <a:pt x="590549" y="0"/>
                  </a:lnTo>
                  <a:lnTo>
                    <a:pt x="638984" y="1957"/>
                  </a:lnTo>
                  <a:lnTo>
                    <a:pt x="686340" y="7729"/>
                  </a:lnTo>
                  <a:lnTo>
                    <a:pt x="732465" y="17162"/>
                  </a:lnTo>
                  <a:lnTo>
                    <a:pt x="777209" y="30106"/>
                  </a:lnTo>
                  <a:lnTo>
                    <a:pt x="820418" y="46408"/>
                  </a:lnTo>
                  <a:lnTo>
                    <a:pt x="861941" y="65916"/>
                  </a:lnTo>
                  <a:lnTo>
                    <a:pt x="901626" y="88477"/>
                  </a:lnTo>
                  <a:lnTo>
                    <a:pt x="939321" y="113941"/>
                  </a:lnTo>
                  <a:lnTo>
                    <a:pt x="974873" y="142155"/>
                  </a:lnTo>
                  <a:lnTo>
                    <a:pt x="1008131" y="172968"/>
                  </a:lnTo>
                  <a:lnTo>
                    <a:pt x="1038943" y="206226"/>
                  </a:lnTo>
                  <a:lnTo>
                    <a:pt x="1067158" y="241778"/>
                  </a:lnTo>
                  <a:lnTo>
                    <a:pt x="1092621" y="279473"/>
                  </a:lnTo>
                  <a:lnTo>
                    <a:pt x="1115183" y="319158"/>
                  </a:lnTo>
                  <a:lnTo>
                    <a:pt x="1134691" y="360681"/>
                  </a:lnTo>
                  <a:lnTo>
                    <a:pt x="1150993" y="403890"/>
                  </a:lnTo>
                  <a:lnTo>
                    <a:pt x="1163936" y="448633"/>
                  </a:lnTo>
                  <a:lnTo>
                    <a:pt x="1173370" y="494759"/>
                  </a:lnTo>
                  <a:lnTo>
                    <a:pt x="1179142" y="542115"/>
                  </a:lnTo>
                  <a:lnTo>
                    <a:pt x="1181099" y="590549"/>
                  </a:lnTo>
                  <a:lnTo>
                    <a:pt x="1179142" y="638984"/>
                  </a:lnTo>
                  <a:lnTo>
                    <a:pt x="1173370" y="686340"/>
                  </a:lnTo>
                  <a:lnTo>
                    <a:pt x="1163936" y="732465"/>
                  </a:lnTo>
                  <a:lnTo>
                    <a:pt x="1150993" y="777209"/>
                  </a:lnTo>
                  <a:lnTo>
                    <a:pt x="1134691" y="820418"/>
                  </a:lnTo>
                  <a:lnTo>
                    <a:pt x="1115183" y="861941"/>
                  </a:lnTo>
                  <a:lnTo>
                    <a:pt x="1092621" y="901626"/>
                  </a:lnTo>
                  <a:lnTo>
                    <a:pt x="1067158" y="939321"/>
                  </a:lnTo>
                  <a:lnTo>
                    <a:pt x="1038943" y="974873"/>
                  </a:lnTo>
                  <a:lnTo>
                    <a:pt x="1008131" y="1008131"/>
                  </a:lnTo>
                  <a:lnTo>
                    <a:pt x="985930" y="102870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7259300" y="2331504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39399" y="567759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49"/>
                </a:ln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49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59" y="239399"/>
                </a:lnTo>
                <a:lnTo>
                  <a:pt x="571499" y="285749"/>
                </a:lnTo>
                <a:lnTo>
                  <a:pt x="567759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59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103" y="250106"/>
            <a:ext cx="1557193" cy="15571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0981" y="5188196"/>
            <a:ext cx="5246716" cy="509880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067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140"/>
              </a:spcBef>
            </a:pPr>
            <a:r>
              <a:rPr dirty="0" spc="925"/>
              <a:t>APNA</a:t>
            </a:r>
            <a:r>
              <a:rPr dirty="0" spc="1670"/>
              <a:t> </a:t>
            </a:r>
            <a:r>
              <a:rPr dirty="0" spc="1440"/>
              <a:t>BUSINESS</a:t>
            </a:r>
          </a:p>
          <a:p>
            <a:pPr algn="ctr">
              <a:lnSpc>
                <a:spcPct val="100000"/>
              </a:lnSpc>
              <a:spcBef>
                <a:spcPts val="1960"/>
              </a:spcBef>
              <a:tabLst>
                <a:tab pos="3263900" algn="l"/>
                <a:tab pos="3960495" algn="l"/>
                <a:tab pos="6677025" algn="l"/>
              </a:tabLst>
            </a:pPr>
            <a:r>
              <a:rPr dirty="0" sz="3200" spc="229">
                <a:latin typeface="Trebuchet MS"/>
                <a:cs typeface="Trebuchet MS"/>
              </a:rPr>
              <a:t>PRESENTATION	</a:t>
            </a:r>
            <a:r>
              <a:rPr dirty="0" sz="3200" spc="165">
                <a:latin typeface="Trebuchet MS"/>
                <a:cs typeface="Trebuchet MS"/>
              </a:rPr>
              <a:t>BY	</a:t>
            </a:r>
            <a:r>
              <a:rPr dirty="0" sz="3200" spc="260">
                <a:latin typeface="Trebuchet MS"/>
                <a:cs typeface="Trebuchet MS"/>
              </a:rPr>
              <a:t>INNOVATIVE	</a:t>
            </a:r>
            <a:r>
              <a:rPr dirty="0" sz="3200" spc="245">
                <a:latin typeface="Trebuchet MS"/>
                <a:cs typeface="Trebuchet MS"/>
              </a:rPr>
              <a:t>MIND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1335" y="1389292"/>
            <a:ext cx="9906635" cy="7442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486775" algn="l"/>
              </a:tabLst>
            </a:pPr>
            <a:r>
              <a:rPr dirty="0" sz="4700" spc="495" b="0">
                <a:solidFill>
                  <a:srgbClr val="6AD4CC"/>
                </a:solidFill>
                <a:latin typeface="Palatino Linotype"/>
                <a:cs typeface="Palatino Linotype"/>
              </a:rPr>
              <a:t>H</a:t>
            </a:r>
            <a:r>
              <a:rPr dirty="0" sz="4700" spc="165" b="0">
                <a:solidFill>
                  <a:srgbClr val="6AD4CC"/>
                </a:solidFill>
                <a:latin typeface="Palatino Linotype"/>
                <a:cs typeface="Palatino Linotype"/>
              </a:rPr>
              <a:t>A</a:t>
            </a:r>
            <a:r>
              <a:rPr dirty="0" sz="4700" spc="740" b="0">
                <a:solidFill>
                  <a:srgbClr val="6AD4CC"/>
                </a:solidFill>
                <a:latin typeface="Palatino Linotype"/>
                <a:cs typeface="Palatino Linotype"/>
              </a:rPr>
              <a:t>C</a:t>
            </a:r>
            <a:r>
              <a:rPr dirty="0" sz="4700" spc="560" b="0">
                <a:solidFill>
                  <a:srgbClr val="6AD4CC"/>
                </a:solidFill>
                <a:latin typeface="Palatino Linotype"/>
                <a:cs typeface="Palatino Linotype"/>
              </a:rPr>
              <a:t>K</a:t>
            </a:r>
            <a:r>
              <a:rPr dirty="0" sz="4700" spc="1005" b="0">
                <a:solidFill>
                  <a:srgbClr val="6AD4CC"/>
                </a:solidFill>
                <a:latin typeface="Palatino Linotype"/>
                <a:cs typeface="Palatino Linotype"/>
              </a:rPr>
              <a:t>-</a:t>
            </a:r>
            <a:r>
              <a:rPr dirty="0" sz="4700" spc="844" b="0">
                <a:solidFill>
                  <a:srgbClr val="6AD4CC"/>
                </a:solidFill>
                <a:latin typeface="Palatino Linotype"/>
                <a:cs typeface="Palatino Linotype"/>
              </a:rPr>
              <a:t>O</a:t>
            </a:r>
            <a:r>
              <a:rPr dirty="0" sz="4700" spc="1005" b="0">
                <a:solidFill>
                  <a:srgbClr val="6AD4CC"/>
                </a:solidFill>
                <a:latin typeface="Palatino Linotype"/>
                <a:cs typeface="Palatino Linotype"/>
              </a:rPr>
              <a:t>-</a:t>
            </a:r>
            <a:r>
              <a:rPr dirty="0" sz="4700" spc="415" b="0">
                <a:solidFill>
                  <a:srgbClr val="6AD4CC"/>
                </a:solidFill>
                <a:latin typeface="Palatino Linotype"/>
                <a:cs typeface="Palatino Linotype"/>
              </a:rPr>
              <a:t>P</a:t>
            </a:r>
            <a:r>
              <a:rPr dirty="0" sz="4700" spc="595" b="0">
                <a:solidFill>
                  <a:srgbClr val="6AD4CC"/>
                </a:solidFill>
                <a:latin typeface="Palatino Linotype"/>
                <a:cs typeface="Palatino Linotype"/>
              </a:rPr>
              <a:t>R</a:t>
            </a:r>
            <a:r>
              <a:rPr dirty="0" sz="4700" spc="844" b="0">
                <a:solidFill>
                  <a:srgbClr val="6AD4CC"/>
                </a:solidFill>
                <a:latin typeface="Palatino Linotype"/>
                <a:cs typeface="Palatino Linotype"/>
              </a:rPr>
              <a:t>O</a:t>
            </a:r>
            <a:r>
              <a:rPr dirty="0" sz="4700" spc="1045" b="0">
                <a:solidFill>
                  <a:srgbClr val="6AD4CC"/>
                </a:solidFill>
                <a:latin typeface="Palatino Linotype"/>
                <a:cs typeface="Palatino Linotype"/>
              </a:rPr>
              <a:t>T</a:t>
            </a:r>
            <a:r>
              <a:rPr dirty="0" sz="4700" spc="844" b="0">
                <a:solidFill>
                  <a:srgbClr val="6AD4CC"/>
                </a:solidFill>
                <a:latin typeface="Palatino Linotype"/>
                <a:cs typeface="Palatino Linotype"/>
              </a:rPr>
              <a:t>O</a:t>
            </a:r>
            <a:r>
              <a:rPr dirty="0" sz="4700" spc="840" b="0">
                <a:solidFill>
                  <a:srgbClr val="6AD4CC"/>
                </a:solidFill>
                <a:latin typeface="Palatino Linotype"/>
                <a:cs typeface="Palatino Linotype"/>
              </a:rPr>
              <a:t>Q</a:t>
            </a:r>
            <a:r>
              <a:rPr dirty="0" sz="4700" spc="660" b="0">
                <a:solidFill>
                  <a:srgbClr val="6AD4CC"/>
                </a:solidFill>
                <a:latin typeface="Palatino Linotype"/>
                <a:cs typeface="Palatino Linotype"/>
              </a:rPr>
              <a:t>U</a:t>
            </a:r>
            <a:r>
              <a:rPr dirty="0" sz="4700" spc="505" b="0">
                <a:solidFill>
                  <a:srgbClr val="6AD4CC"/>
                </a:solidFill>
                <a:latin typeface="Palatino Linotype"/>
                <a:cs typeface="Palatino Linotype"/>
              </a:rPr>
              <a:t>E</a:t>
            </a:r>
            <a:r>
              <a:rPr dirty="0" sz="4700" spc="360" b="0">
                <a:solidFill>
                  <a:srgbClr val="6AD4CC"/>
                </a:solidFill>
                <a:latin typeface="Palatino Linotype"/>
                <a:cs typeface="Palatino Linotype"/>
              </a:rPr>
              <a:t>S</a:t>
            </a:r>
            <a:r>
              <a:rPr dirty="0" sz="4700" spc="575" b="0">
                <a:solidFill>
                  <a:srgbClr val="6AD4CC"/>
                </a:solidFill>
                <a:latin typeface="Palatino Linotype"/>
                <a:cs typeface="Palatino Linotype"/>
              </a:rPr>
              <a:t>T</a:t>
            </a:r>
            <a:r>
              <a:rPr dirty="0" sz="4700" b="0">
                <a:solidFill>
                  <a:srgbClr val="6AD4CC"/>
                </a:solidFill>
                <a:latin typeface="Palatino Linotype"/>
                <a:cs typeface="Palatino Linotype"/>
              </a:rPr>
              <a:t>	</a:t>
            </a:r>
            <a:r>
              <a:rPr dirty="0" sz="4700" spc="530" b="0">
                <a:solidFill>
                  <a:srgbClr val="6AD4CC"/>
                </a:solidFill>
                <a:latin typeface="Palatino Linotype"/>
                <a:cs typeface="Palatino Linotype"/>
              </a:rPr>
              <a:t>202</a:t>
            </a:r>
            <a:r>
              <a:rPr dirty="0" sz="4700" spc="60" b="0">
                <a:solidFill>
                  <a:srgbClr val="6AD4CC"/>
                </a:solidFill>
                <a:latin typeface="Palatino Linotype"/>
                <a:cs typeface="Palatino Linotype"/>
              </a:rPr>
              <a:t>2</a:t>
            </a:r>
            <a:endParaRPr sz="47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335" y="177016"/>
            <a:ext cx="17878425" cy="9915525"/>
            <a:chOff x="217335" y="177016"/>
            <a:chExt cx="17878425" cy="9915525"/>
          </a:xfrm>
        </p:grpSpPr>
        <p:sp>
          <p:nvSpPr>
            <p:cNvPr id="3" name="object 3"/>
            <p:cNvSpPr/>
            <p:nvPr/>
          </p:nvSpPr>
          <p:spPr>
            <a:xfrm>
              <a:off x="304376" y="264026"/>
              <a:ext cx="17701260" cy="9741535"/>
            </a:xfrm>
            <a:custGeom>
              <a:avLst/>
              <a:gdLst/>
              <a:ahLst/>
              <a:cxnLst/>
              <a:rect l="l" t="t" r="r" b="b"/>
              <a:pathLst>
                <a:path w="17701260" h="9741535">
                  <a:moveTo>
                    <a:pt x="17450182" y="9741494"/>
                  </a:moveTo>
                  <a:lnTo>
                    <a:pt x="254161" y="9741494"/>
                  </a:lnTo>
                  <a:lnTo>
                    <a:pt x="208765" y="9737365"/>
                  </a:lnTo>
                  <a:lnTo>
                    <a:pt x="165920" y="9725472"/>
                  </a:lnTo>
                  <a:lnTo>
                    <a:pt x="126371" y="9706561"/>
                  </a:lnTo>
                  <a:lnTo>
                    <a:pt x="90862" y="9681377"/>
                  </a:lnTo>
                  <a:lnTo>
                    <a:pt x="60138" y="9650665"/>
                  </a:lnTo>
                  <a:lnTo>
                    <a:pt x="34945" y="9615168"/>
                  </a:lnTo>
                  <a:lnTo>
                    <a:pt x="16028" y="9575633"/>
                  </a:lnTo>
                  <a:lnTo>
                    <a:pt x="4131" y="9532803"/>
                  </a:lnTo>
                  <a:lnTo>
                    <a:pt x="0" y="9487424"/>
                  </a:lnTo>
                  <a:lnTo>
                    <a:pt x="0" y="254070"/>
                  </a:lnTo>
                  <a:lnTo>
                    <a:pt x="4131" y="208691"/>
                  </a:lnTo>
                  <a:lnTo>
                    <a:pt x="16028" y="165861"/>
                  </a:lnTo>
                  <a:lnTo>
                    <a:pt x="34945" y="126326"/>
                  </a:lnTo>
                  <a:lnTo>
                    <a:pt x="60138" y="90829"/>
                  </a:lnTo>
                  <a:lnTo>
                    <a:pt x="90862" y="60117"/>
                  </a:lnTo>
                  <a:lnTo>
                    <a:pt x="126371" y="34933"/>
                  </a:lnTo>
                  <a:lnTo>
                    <a:pt x="165920" y="16022"/>
                  </a:lnTo>
                  <a:lnTo>
                    <a:pt x="208765" y="4129"/>
                  </a:lnTo>
                  <a:lnTo>
                    <a:pt x="254161" y="0"/>
                  </a:lnTo>
                  <a:lnTo>
                    <a:pt x="17446700" y="0"/>
                  </a:lnTo>
                  <a:lnTo>
                    <a:pt x="17492095" y="4129"/>
                  </a:lnTo>
                  <a:lnTo>
                    <a:pt x="17534940" y="16022"/>
                  </a:lnTo>
                  <a:lnTo>
                    <a:pt x="17574489" y="34933"/>
                  </a:lnTo>
                  <a:lnTo>
                    <a:pt x="17609998" y="60117"/>
                  </a:lnTo>
                  <a:lnTo>
                    <a:pt x="17640722" y="90829"/>
                  </a:lnTo>
                  <a:lnTo>
                    <a:pt x="17665915" y="126326"/>
                  </a:lnTo>
                  <a:lnTo>
                    <a:pt x="17684832" y="165861"/>
                  </a:lnTo>
                  <a:lnTo>
                    <a:pt x="17696729" y="208691"/>
                  </a:lnTo>
                  <a:lnTo>
                    <a:pt x="17700860" y="254070"/>
                  </a:lnTo>
                  <a:lnTo>
                    <a:pt x="17700860" y="9483943"/>
                  </a:lnTo>
                  <a:lnTo>
                    <a:pt x="17697766" y="9530359"/>
                  </a:lnTo>
                  <a:lnTo>
                    <a:pt x="17686676" y="9573995"/>
                  </a:lnTo>
                  <a:lnTo>
                    <a:pt x="17668365" y="9614137"/>
                  </a:lnTo>
                  <a:lnTo>
                    <a:pt x="17643607" y="9650068"/>
                  </a:lnTo>
                  <a:lnTo>
                    <a:pt x="17613175" y="9681072"/>
                  </a:lnTo>
                  <a:lnTo>
                    <a:pt x="17577842" y="9706432"/>
                  </a:lnTo>
                  <a:lnTo>
                    <a:pt x="17538384" y="9725434"/>
                  </a:lnTo>
                  <a:lnTo>
                    <a:pt x="17495572" y="9737360"/>
                  </a:lnTo>
                  <a:lnTo>
                    <a:pt x="17450182" y="9741494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7335" y="177016"/>
              <a:ext cx="17878425" cy="9915525"/>
            </a:xfrm>
            <a:custGeom>
              <a:avLst/>
              <a:gdLst/>
              <a:ahLst/>
              <a:cxnLst/>
              <a:rect l="l" t="t" r="r" b="b"/>
              <a:pathLst>
                <a:path w="17878425" h="9915525">
                  <a:moveTo>
                    <a:pt x="17537223" y="9915516"/>
                  </a:moveTo>
                  <a:lnTo>
                    <a:pt x="341202" y="9915516"/>
                  </a:lnTo>
                  <a:lnTo>
                    <a:pt x="294993" y="9912394"/>
                  </a:lnTo>
                  <a:lnTo>
                    <a:pt x="250647" y="9903302"/>
                  </a:lnTo>
                  <a:lnTo>
                    <a:pt x="208573" y="9888651"/>
                  </a:lnTo>
                  <a:lnTo>
                    <a:pt x="169182" y="9868852"/>
                  </a:lnTo>
                  <a:lnTo>
                    <a:pt x="132887" y="9844316"/>
                  </a:lnTo>
                  <a:lnTo>
                    <a:pt x="100097" y="9815454"/>
                  </a:lnTo>
                  <a:lnTo>
                    <a:pt x="71224" y="9782676"/>
                  </a:lnTo>
                  <a:lnTo>
                    <a:pt x="46680" y="9746393"/>
                  </a:lnTo>
                  <a:lnTo>
                    <a:pt x="26874" y="9707017"/>
                  </a:lnTo>
                  <a:lnTo>
                    <a:pt x="12218" y="9664958"/>
                  </a:lnTo>
                  <a:lnTo>
                    <a:pt x="3123" y="9620627"/>
                  </a:lnTo>
                  <a:lnTo>
                    <a:pt x="0" y="9574435"/>
                  </a:lnTo>
                  <a:lnTo>
                    <a:pt x="0" y="341081"/>
                  </a:lnTo>
                  <a:lnTo>
                    <a:pt x="3123" y="294889"/>
                  </a:lnTo>
                  <a:lnTo>
                    <a:pt x="12218" y="250558"/>
                  </a:lnTo>
                  <a:lnTo>
                    <a:pt x="26874" y="208499"/>
                  </a:lnTo>
                  <a:lnTo>
                    <a:pt x="46680" y="169122"/>
                  </a:lnTo>
                  <a:lnTo>
                    <a:pt x="71224" y="132840"/>
                  </a:lnTo>
                  <a:lnTo>
                    <a:pt x="100097" y="100062"/>
                  </a:lnTo>
                  <a:lnTo>
                    <a:pt x="132887" y="71199"/>
                  </a:lnTo>
                  <a:lnTo>
                    <a:pt x="169182" y="46663"/>
                  </a:lnTo>
                  <a:lnTo>
                    <a:pt x="208573" y="26864"/>
                  </a:lnTo>
                  <a:lnTo>
                    <a:pt x="250647" y="12213"/>
                  </a:lnTo>
                  <a:lnTo>
                    <a:pt x="294993" y="3121"/>
                  </a:lnTo>
                  <a:lnTo>
                    <a:pt x="341202" y="0"/>
                  </a:lnTo>
                  <a:lnTo>
                    <a:pt x="17537223" y="0"/>
                  </a:lnTo>
                  <a:lnTo>
                    <a:pt x="17583431" y="3121"/>
                  </a:lnTo>
                  <a:lnTo>
                    <a:pt x="17627778" y="12213"/>
                  </a:lnTo>
                  <a:lnTo>
                    <a:pt x="17669852" y="26864"/>
                  </a:lnTo>
                  <a:lnTo>
                    <a:pt x="17709242" y="46663"/>
                  </a:lnTo>
                  <a:lnTo>
                    <a:pt x="17745537" y="71199"/>
                  </a:lnTo>
                  <a:lnTo>
                    <a:pt x="17778327" y="100062"/>
                  </a:lnTo>
                  <a:lnTo>
                    <a:pt x="17807199" y="132840"/>
                  </a:lnTo>
                  <a:lnTo>
                    <a:pt x="17827994" y="163579"/>
                  </a:lnTo>
                  <a:lnTo>
                    <a:pt x="341202" y="163579"/>
                  </a:lnTo>
                  <a:lnTo>
                    <a:pt x="294200" y="169960"/>
                  </a:lnTo>
                  <a:lnTo>
                    <a:pt x="251839" y="187942"/>
                  </a:lnTo>
                  <a:lnTo>
                    <a:pt x="215862" y="215786"/>
                  </a:lnTo>
                  <a:lnTo>
                    <a:pt x="188009" y="251750"/>
                  </a:lnTo>
                  <a:lnTo>
                    <a:pt x="170020" y="294095"/>
                  </a:lnTo>
                  <a:lnTo>
                    <a:pt x="163637" y="341081"/>
                  </a:lnTo>
                  <a:lnTo>
                    <a:pt x="163637" y="9574435"/>
                  </a:lnTo>
                  <a:lnTo>
                    <a:pt x="170020" y="9621420"/>
                  </a:lnTo>
                  <a:lnTo>
                    <a:pt x="188009" y="9663765"/>
                  </a:lnTo>
                  <a:lnTo>
                    <a:pt x="215862" y="9699730"/>
                  </a:lnTo>
                  <a:lnTo>
                    <a:pt x="251839" y="9727573"/>
                  </a:lnTo>
                  <a:lnTo>
                    <a:pt x="294200" y="9745556"/>
                  </a:lnTo>
                  <a:lnTo>
                    <a:pt x="341202" y="9751936"/>
                  </a:lnTo>
                  <a:lnTo>
                    <a:pt x="17827994" y="9751936"/>
                  </a:lnTo>
                  <a:lnTo>
                    <a:pt x="17807199" y="9782676"/>
                  </a:lnTo>
                  <a:lnTo>
                    <a:pt x="17778327" y="9815454"/>
                  </a:lnTo>
                  <a:lnTo>
                    <a:pt x="17745537" y="9844316"/>
                  </a:lnTo>
                  <a:lnTo>
                    <a:pt x="17709242" y="9868852"/>
                  </a:lnTo>
                  <a:lnTo>
                    <a:pt x="17669852" y="9888651"/>
                  </a:lnTo>
                  <a:lnTo>
                    <a:pt x="17627778" y="9903302"/>
                  </a:lnTo>
                  <a:lnTo>
                    <a:pt x="17583431" y="9912394"/>
                  </a:lnTo>
                  <a:lnTo>
                    <a:pt x="17537223" y="9915516"/>
                  </a:lnTo>
                  <a:close/>
                </a:path>
                <a:path w="17878425" h="9915525">
                  <a:moveTo>
                    <a:pt x="17827994" y="9751936"/>
                  </a:moveTo>
                  <a:lnTo>
                    <a:pt x="17537223" y="9751936"/>
                  </a:lnTo>
                  <a:lnTo>
                    <a:pt x="17584225" y="9745556"/>
                  </a:lnTo>
                  <a:lnTo>
                    <a:pt x="17626585" y="9727573"/>
                  </a:lnTo>
                  <a:lnTo>
                    <a:pt x="17662562" y="9699730"/>
                  </a:lnTo>
                  <a:lnTo>
                    <a:pt x="17690415" y="9663765"/>
                  </a:lnTo>
                  <a:lnTo>
                    <a:pt x="17708404" y="9621420"/>
                  </a:lnTo>
                  <a:lnTo>
                    <a:pt x="17714787" y="9574435"/>
                  </a:lnTo>
                  <a:lnTo>
                    <a:pt x="17714787" y="341081"/>
                  </a:lnTo>
                  <a:lnTo>
                    <a:pt x="17708404" y="294095"/>
                  </a:lnTo>
                  <a:lnTo>
                    <a:pt x="17690415" y="251750"/>
                  </a:lnTo>
                  <a:lnTo>
                    <a:pt x="17662562" y="215786"/>
                  </a:lnTo>
                  <a:lnTo>
                    <a:pt x="17626585" y="187942"/>
                  </a:lnTo>
                  <a:lnTo>
                    <a:pt x="17584225" y="169960"/>
                  </a:lnTo>
                  <a:lnTo>
                    <a:pt x="17537223" y="163579"/>
                  </a:lnTo>
                  <a:lnTo>
                    <a:pt x="17827994" y="163579"/>
                  </a:lnTo>
                  <a:lnTo>
                    <a:pt x="17851550" y="208499"/>
                  </a:lnTo>
                  <a:lnTo>
                    <a:pt x="17866206" y="250558"/>
                  </a:lnTo>
                  <a:lnTo>
                    <a:pt x="17875301" y="294889"/>
                  </a:lnTo>
                  <a:lnTo>
                    <a:pt x="17878424" y="341081"/>
                  </a:lnTo>
                  <a:lnTo>
                    <a:pt x="17878424" y="9574435"/>
                  </a:lnTo>
                  <a:lnTo>
                    <a:pt x="17875301" y="9620627"/>
                  </a:lnTo>
                  <a:lnTo>
                    <a:pt x="17866206" y="9664958"/>
                  </a:lnTo>
                  <a:lnTo>
                    <a:pt x="17851550" y="9707017"/>
                  </a:lnTo>
                  <a:lnTo>
                    <a:pt x="17831744" y="9746393"/>
                  </a:lnTo>
                  <a:lnTo>
                    <a:pt x="17827994" y="9751936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699" y="570898"/>
              <a:ext cx="3923205" cy="22065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7977" y="6835836"/>
              <a:ext cx="3923205" cy="22065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4047" y="6774697"/>
              <a:ext cx="4031889" cy="22677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8396" y="3834163"/>
              <a:ext cx="3923206" cy="22065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7977" y="3834163"/>
              <a:ext cx="3923205" cy="22065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35652" y="6774697"/>
              <a:ext cx="3923205" cy="22065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652" y="3834163"/>
              <a:ext cx="3923205" cy="22065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35652" y="570898"/>
              <a:ext cx="3923205" cy="22065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3127" y="570898"/>
              <a:ext cx="3923205" cy="220658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748194" y="2715991"/>
            <a:ext cx="5303520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60295" marR="5080" indent="-2348230">
              <a:lnSpc>
                <a:spcPct val="116700"/>
              </a:lnSpc>
              <a:spcBef>
                <a:spcPts val="95"/>
              </a:spcBef>
            </a:pPr>
            <a:r>
              <a:rPr dirty="0" sz="2250" spc="-20" b="1">
                <a:latin typeface="Tahoma"/>
                <a:cs typeface="Tahoma"/>
              </a:rPr>
              <a:t>How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25" b="1">
                <a:latin typeface="Tahoma"/>
                <a:cs typeface="Tahoma"/>
              </a:rPr>
              <a:t>to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-35" b="1">
                <a:latin typeface="Tahoma"/>
                <a:cs typeface="Tahoma"/>
              </a:rPr>
              <a:t>get</a:t>
            </a:r>
            <a:r>
              <a:rPr dirty="0" sz="2250" spc="-75" b="1">
                <a:latin typeface="Tahoma"/>
                <a:cs typeface="Tahoma"/>
              </a:rPr>
              <a:t> </a:t>
            </a:r>
            <a:r>
              <a:rPr dirty="0" sz="2250" spc="20" b="1">
                <a:latin typeface="Tahoma"/>
                <a:cs typeface="Tahoma"/>
              </a:rPr>
              <a:t>your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15" b="1">
                <a:latin typeface="Tahoma"/>
                <a:cs typeface="Tahoma"/>
              </a:rPr>
              <a:t>first</a:t>
            </a:r>
            <a:r>
              <a:rPr dirty="0" sz="2250" spc="-75" b="1">
                <a:latin typeface="Tahoma"/>
                <a:cs typeface="Tahoma"/>
              </a:rPr>
              <a:t> </a:t>
            </a:r>
            <a:r>
              <a:rPr dirty="0" sz="2250" spc="10" b="1">
                <a:latin typeface="Tahoma"/>
                <a:cs typeface="Tahoma"/>
              </a:rPr>
              <a:t>crypto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b="1">
                <a:latin typeface="Tahoma"/>
                <a:cs typeface="Tahoma"/>
              </a:rPr>
              <a:t>coins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20" b="1">
                <a:latin typeface="Tahoma"/>
                <a:cs typeface="Tahoma"/>
              </a:rPr>
              <a:t>for </a:t>
            </a:r>
            <a:r>
              <a:rPr dirty="0" sz="2250" spc="-640" b="1">
                <a:latin typeface="Tahoma"/>
                <a:cs typeface="Tahoma"/>
              </a:rPr>
              <a:t> </a:t>
            </a:r>
            <a:r>
              <a:rPr dirty="0" sz="2250" spc="10" b="1">
                <a:latin typeface="Tahoma"/>
                <a:cs typeface="Tahoma"/>
              </a:rPr>
              <a:t>free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73861" y="2970881"/>
            <a:ext cx="2647315" cy="3708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250" spc="-10" b="1">
                <a:latin typeface="Tahoma"/>
                <a:cs typeface="Tahoma"/>
              </a:rPr>
              <a:t>Click</a:t>
            </a:r>
            <a:r>
              <a:rPr dirty="0" sz="2250" spc="-95" b="1">
                <a:latin typeface="Tahoma"/>
                <a:cs typeface="Tahoma"/>
              </a:rPr>
              <a:t> </a:t>
            </a:r>
            <a:r>
              <a:rPr dirty="0" sz="2250" spc="-60" b="1">
                <a:latin typeface="Tahoma"/>
                <a:cs typeface="Tahoma"/>
              </a:rPr>
              <a:t>&amp;</a:t>
            </a:r>
            <a:r>
              <a:rPr dirty="0" sz="2250" spc="-90" b="1">
                <a:latin typeface="Tahoma"/>
                <a:cs typeface="Tahoma"/>
              </a:rPr>
              <a:t> </a:t>
            </a:r>
            <a:r>
              <a:rPr dirty="0" sz="2250" spc="-45" b="1">
                <a:latin typeface="Tahoma"/>
                <a:cs typeface="Tahoma"/>
              </a:rPr>
              <a:t>Sell</a:t>
            </a:r>
            <a:r>
              <a:rPr dirty="0" sz="2250" spc="-90" b="1">
                <a:latin typeface="Tahoma"/>
                <a:cs typeface="Tahoma"/>
              </a:rPr>
              <a:t> </a:t>
            </a:r>
            <a:r>
              <a:rPr dirty="0" sz="2250" b="1">
                <a:latin typeface="Tahoma"/>
                <a:cs typeface="Tahoma"/>
              </a:rPr>
              <a:t>Photos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30750" y="6016857"/>
            <a:ext cx="4333875" cy="3708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250" spc="-10" b="1">
                <a:latin typeface="Tahoma"/>
                <a:cs typeface="Tahoma"/>
              </a:rPr>
              <a:t>Work</a:t>
            </a:r>
            <a:r>
              <a:rPr dirty="0" sz="2250" spc="-90" b="1">
                <a:latin typeface="Tahoma"/>
                <a:cs typeface="Tahoma"/>
              </a:rPr>
              <a:t> </a:t>
            </a:r>
            <a:r>
              <a:rPr dirty="0" sz="2250" spc="-10" b="1">
                <a:latin typeface="Tahoma"/>
                <a:cs typeface="Tahoma"/>
              </a:rPr>
              <a:t>as</a:t>
            </a:r>
            <a:r>
              <a:rPr dirty="0" sz="2250" spc="-85" b="1">
                <a:latin typeface="Tahoma"/>
                <a:cs typeface="Tahoma"/>
              </a:rPr>
              <a:t> </a:t>
            </a:r>
            <a:r>
              <a:rPr dirty="0" sz="2250" spc="10" b="1">
                <a:latin typeface="Tahoma"/>
                <a:cs typeface="Tahoma"/>
              </a:rPr>
              <a:t>freelance</a:t>
            </a:r>
            <a:r>
              <a:rPr dirty="0" sz="2250" spc="-85" b="1">
                <a:latin typeface="Tahoma"/>
                <a:cs typeface="Tahoma"/>
              </a:rPr>
              <a:t> </a:t>
            </a:r>
            <a:r>
              <a:rPr dirty="0" sz="2250" spc="25" b="1">
                <a:latin typeface="Tahoma"/>
                <a:cs typeface="Tahoma"/>
              </a:rPr>
              <a:t>in</a:t>
            </a:r>
            <a:r>
              <a:rPr dirty="0" sz="2250" spc="-85" b="1">
                <a:latin typeface="Tahoma"/>
                <a:cs typeface="Tahoma"/>
              </a:rPr>
              <a:t> </a:t>
            </a:r>
            <a:r>
              <a:rPr dirty="0" sz="2250" spc="5" b="1">
                <a:latin typeface="Tahoma"/>
                <a:cs typeface="Tahoma"/>
              </a:rPr>
              <a:t>Workana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53831" y="6188110"/>
            <a:ext cx="5902325" cy="3708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250" b="1">
                <a:latin typeface="Tahoma"/>
                <a:cs typeface="Tahoma"/>
              </a:rPr>
              <a:t>Get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-10" b="1">
                <a:latin typeface="Tahoma"/>
                <a:cs typeface="Tahoma"/>
              </a:rPr>
              <a:t>Paid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-5" b="1">
                <a:latin typeface="Tahoma"/>
                <a:cs typeface="Tahoma"/>
              </a:rPr>
              <a:t>by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-5" b="1">
                <a:latin typeface="Tahoma"/>
                <a:cs typeface="Tahoma"/>
              </a:rPr>
              <a:t>Managing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-30" b="1">
                <a:latin typeface="Tahoma"/>
                <a:cs typeface="Tahoma"/>
              </a:rPr>
              <a:t>Social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30" b="1">
                <a:latin typeface="Tahoma"/>
                <a:cs typeface="Tahoma"/>
              </a:rPr>
              <a:t>Media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-45" b="1">
                <a:latin typeface="Tahoma"/>
                <a:cs typeface="Tahoma"/>
              </a:rPr>
              <a:t>Pages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2876" y="6016857"/>
            <a:ext cx="3274695" cy="3708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250" spc="5" b="1">
                <a:latin typeface="Tahoma"/>
                <a:cs typeface="Tahoma"/>
              </a:rPr>
              <a:t>Create</a:t>
            </a:r>
            <a:r>
              <a:rPr dirty="0" sz="2250" spc="-85" b="1">
                <a:latin typeface="Tahoma"/>
                <a:cs typeface="Tahoma"/>
              </a:rPr>
              <a:t> </a:t>
            </a:r>
            <a:r>
              <a:rPr dirty="0" sz="2250" spc="-60" b="1">
                <a:latin typeface="Tahoma"/>
                <a:cs typeface="Tahoma"/>
              </a:rPr>
              <a:t>&amp;</a:t>
            </a:r>
            <a:r>
              <a:rPr dirty="0" sz="2250" spc="-85" b="1">
                <a:latin typeface="Tahoma"/>
                <a:cs typeface="Tahoma"/>
              </a:rPr>
              <a:t> </a:t>
            </a:r>
            <a:r>
              <a:rPr dirty="0" sz="2250" spc="-45" b="1">
                <a:latin typeface="Tahoma"/>
                <a:cs typeface="Tahoma"/>
              </a:rPr>
              <a:t>Sell</a:t>
            </a:r>
            <a:r>
              <a:rPr dirty="0" sz="2250" spc="-85" b="1">
                <a:latin typeface="Tahoma"/>
                <a:cs typeface="Tahoma"/>
              </a:rPr>
              <a:t> </a:t>
            </a:r>
            <a:r>
              <a:rPr dirty="0" sz="2250" spc="-10" b="1">
                <a:latin typeface="Tahoma"/>
                <a:cs typeface="Tahoma"/>
              </a:rPr>
              <a:t>Webinars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6760" y="2715991"/>
            <a:ext cx="4947285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88390" marR="5080" indent="-1076325">
              <a:lnSpc>
                <a:spcPct val="116700"/>
              </a:lnSpc>
              <a:spcBef>
                <a:spcPts val="95"/>
              </a:spcBef>
            </a:pPr>
            <a:r>
              <a:rPr dirty="0" sz="2250" spc="-5" b="1">
                <a:latin typeface="Tahoma"/>
                <a:cs typeface="Tahoma"/>
              </a:rPr>
              <a:t>Earn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20" b="1">
                <a:latin typeface="Tahoma"/>
                <a:cs typeface="Tahoma"/>
              </a:rPr>
              <a:t>money</a:t>
            </a:r>
            <a:r>
              <a:rPr dirty="0" sz="2250" spc="-75" b="1">
                <a:latin typeface="Tahoma"/>
                <a:cs typeface="Tahoma"/>
              </a:rPr>
              <a:t> </a:t>
            </a:r>
            <a:r>
              <a:rPr dirty="0" sz="2250" spc="5" b="1">
                <a:latin typeface="Tahoma"/>
                <a:cs typeface="Tahoma"/>
              </a:rPr>
              <a:t>with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5" b="1">
                <a:latin typeface="Tahoma"/>
                <a:cs typeface="Tahoma"/>
              </a:rPr>
              <a:t>Hotmart:</a:t>
            </a:r>
            <a:r>
              <a:rPr dirty="0" sz="2250" spc="-75" b="1">
                <a:latin typeface="Tahoma"/>
                <a:cs typeface="Tahoma"/>
              </a:rPr>
              <a:t> </a:t>
            </a:r>
            <a:r>
              <a:rPr dirty="0" sz="2250" spc="-20" b="1">
                <a:latin typeface="Tahoma"/>
                <a:cs typeface="Tahoma"/>
              </a:rPr>
              <a:t>How</a:t>
            </a:r>
            <a:r>
              <a:rPr dirty="0" sz="2250" spc="-75" b="1">
                <a:latin typeface="Tahoma"/>
                <a:cs typeface="Tahoma"/>
              </a:rPr>
              <a:t> </a:t>
            </a:r>
            <a:r>
              <a:rPr dirty="0" sz="2250" spc="25" b="1">
                <a:latin typeface="Tahoma"/>
                <a:cs typeface="Tahoma"/>
              </a:rPr>
              <a:t>to </a:t>
            </a:r>
            <a:r>
              <a:rPr dirty="0" sz="2250" spc="-645" b="1">
                <a:latin typeface="Tahoma"/>
                <a:cs typeface="Tahoma"/>
              </a:rPr>
              <a:t> </a:t>
            </a:r>
            <a:r>
              <a:rPr dirty="0" sz="2250" spc="10" b="1">
                <a:latin typeface="Tahoma"/>
                <a:cs typeface="Tahoma"/>
              </a:rPr>
              <a:t>become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30" b="1">
                <a:latin typeface="Tahoma"/>
                <a:cs typeface="Tahoma"/>
              </a:rPr>
              <a:t>an</a:t>
            </a:r>
            <a:r>
              <a:rPr dirty="0" sz="2250" spc="-80" b="1">
                <a:latin typeface="Tahoma"/>
                <a:cs typeface="Tahoma"/>
              </a:rPr>
              <a:t> </a:t>
            </a:r>
            <a:r>
              <a:rPr dirty="0" sz="2250" spc="10" b="1">
                <a:latin typeface="Tahoma"/>
                <a:cs typeface="Tahoma"/>
              </a:rPr>
              <a:t>affiliate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0000" y="9062832"/>
            <a:ext cx="3482975" cy="3708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250" b="1">
                <a:latin typeface="Tahoma"/>
                <a:cs typeface="Tahoma"/>
              </a:rPr>
              <a:t>Use</a:t>
            </a:r>
            <a:r>
              <a:rPr dirty="0" sz="2250" spc="-90" b="1">
                <a:latin typeface="Tahoma"/>
                <a:cs typeface="Tahoma"/>
              </a:rPr>
              <a:t> </a:t>
            </a:r>
            <a:r>
              <a:rPr dirty="0" sz="2250" spc="30" b="1">
                <a:latin typeface="Tahoma"/>
                <a:cs typeface="Tahoma"/>
              </a:rPr>
              <a:t>an</a:t>
            </a:r>
            <a:r>
              <a:rPr dirty="0" sz="2250" spc="-85" b="1">
                <a:latin typeface="Tahoma"/>
                <a:cs typeface="Tahoma"/>
              </a:rPr>
              <a:t> </a:t>
            </a:r>
            <a:r>
              <a:rPr dirty="0" sz="2250" spc="25" b="1">
                <a:latin typeface="Tahoma"/>
                <a:cs typeface="Tahoma"/>
              </a:rPr>
              <a:t>Online</a:t>
            </a:r>
            <a:r>
              <a:rPr dirty="0" sz="2250" spc="-90" b="1">
                <a:latin typeface="Tahoma"/>
                <a:cs typeface="Tahoma"/>
              </a:rPr>
              <a:t> </a:t>
            </a:r>
            <a:r>
              <a:rPr dirty="0" sz="2250" b="1">
                <a:latin typeface="Tahoma"/>
                <a:cs typeface="Tahoma"/>
              </a:rPr>
              <a:t>Franchise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58219" y="9091598"/>
            <a:ext cx="3493770" cy="3708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250" spc="-10" b="1">
                <a:latin typeface="Tahoma"/>
                <a:cs typeface="Tahoma"/>
              </a:rPr>
              <a:t>Start</a:t>
            </a:r>
            <a:r>
              <a:rPr dirty="0" sz="2250" spc="-90" b="1">
                <a:latin typeface="Tahoma"/>
                <a:cs typeface="Tahoma"/>
              </a:rPr>
              <a:t> </a:t>
            </a:r>
            <a:r>
              <a:rPr dirty="0" sz="2250" spc="20" b="1">
                <a:latin typeface="Tahoma"/>
                <a:cs typeface="Tahoma"/>
              </a:rPr>
              <a:t>a</a:t>
            </a:r>
            <a:r>
              <a:rPr dirty="0" sz="2250" spc="-85" b="1">
                <a:latin typeface="Tahoma"/>
                <a:cs typeface="Tahoma"/>
              </a:rPr>
              <a:t> </a:t>
            </a:r>
            <a:r>
              <a:rPr dirty="0" sz="2250" spc="5" b="1">
                <a:latin typeface="Tahoma"/>
                <a:cs typeface="Tahoma"/>
              </a:rPr>
              <a:t>Youtube</a:t>
            </a:r>
            <a:r>
              <a:rPr dirty="0" sz="2250" spc="-90" b="1">
                <a:latin typeface="Tahoma"/>
                <a:cs typeface="Tahoma"/>
              </a:rPr>
              <a:t> </a:t>
            </a:r>
            <a:r>
              <a:rPr dirty="0" sz="2250" spc="15" b="1">
                <a:latin typeface="Tahoma"/>
                <a:cs typeface="Tahoma"/>
              </a:rPr>
              <a:t>channel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18356" y="9007968"/>
            <a:ext cx="4817110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22450" marR="5080" indent="-1810385">
              <a:lnSpc>
                <a:spcPct val="116700"/>
              </a:lnSpc>
              <a:spcBef>
                <a:spcPts val="95"/>
              </a:spcBef>
            </a:pPr>
            <a:r>
              <a:rPr dirty="0" sz="2250" spc="25" b="1">
                <a:latin typeface="Tahoma"/>
                <a:cs typeface="Tahoma"/>
              </a:rPr>
              <a:t>Offer</a:t>
            </a:r>
            <a:r>
              <a:rPr dirty="0" sz="2250" spc="-90" b="1">
                <a:latin typeface="Tahoma"/>
                <a:cs typeface="Tahoma"/>
              </a:rPr>
              <a:t> </a:t>
            </a:r>
            <a:r>
              <a:rPr dirty="0" sz="2250" spc="-20" b="1">
                <a:latin typeface="Tahoma"/>
                <a:cs typeface="Tahoma"/>
              </a:rPr>
              <a:t>Search</a:t>
            </a:r>
            <a:r>
              <a:rPr dirty="0" sz="2250" spc="-90" b="1">
                <a:latin typeface="Tahoma"/>
                <a:cs typeface="Tahoma"/>
              </a:rPr>
              <a:t> </a:t>
            </a:r>
            <a:r>
              <a:rPr dirty="0" sz="2250" spc="-30" b="1">
                <a:latin typeface="Tahoma"/>
                <a:cs typeface="Tahoma"/>
              </a:rPr>
              <a:t>Engine</a:t>
            </a:r>
            <a:r>
              <a:rPr dirty="0" sz="2250" spc="-85" b="1">
                <a:latin typeface="Tahoma"/>
                <a:cs typeface="Tahoma"/>
              </a:rPr>
              <a:t> </a:t>
            </a:r>
            <a:r>
              <a:rPr dirty="0" sz="2250" spc="20" b="1">
                <a:latin typeface="Tahoma"/>
                <a:cs typeface="Tahoma"/>
              </a:rPr>
              <a:t>Optimization </a:t>
            </a:r>
            <a:r>
              <a:rPr dirty="0" sz="2250" spc="-645" b="1">
                <a:latin typeface="Tahoma"/>
                <a:cs typeface="Tahoma"/>
              </a:rPr>
              <a:t> </a:t>
            </a:r>
            <a:r>
              <a:rPr dirty="0" sz="2250" spc="-30" b="1">
                <a:latin typeface="Tahoma"/>
                <a:cs typeface="Tahoma"/>
              </a:rPr>
              <a:t>Services</a:t>
            </a:r>
            <a:endParaRPr sz="2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649" y="184439"/>
            <a:ext cx="17907000" cy="9934575"/>
            <a:chOff x="205649" y="184439"/>
            <a:chExt cx="17907000" cy="9934575"/>
          </a:xfrm>
        </p:grpSpPr>
        <p:sp>
          <p:nvSpPr>
            <p:cNvPr id="3" name="object 3"/>
            <p:cNvSpPr/>
            <p:nvPr/>
          </p:nvSpPr>
          <p:spPr>
            <a:xfrm>
              <a:off x="292829" y="271617"/>
              <a:ext cx="17729200" cy="9760585"/>
            </a:xfrm>
            <a:custGeom>
              <a:avLst/>
              <a:gdLst/>
              <a:ahLst/>
              <a:cxnLst/>
              <a:rect l="l" t="t" r="r" b="b"/>
              <a:pathLst>
                <a:path w="17729200" h="9760585">
                  <a:moveTo>
                    <a:pt x="17478013" y="9760219"/>
                  </a:moveTo>
                  <a:lnTo>
                    <a:pt x="254566" y="9760219"/>
                  </a:lnTo>
                  <a:lnTo>
                    <a:pt x="209098" y="9756081"/>
                  </a:lnTo>
                  <a:lnTo>
                    <a:pt x="166185" y="9744166"/>
                  </a:lnTo>
                  <a:lnTo>
                    <a:pt x="126572" y="9725219"/>
                  </a:lnTo>
                  <a:lnTo>
                    <a:pt x="91007" y="9699986"/>
                  </a:lnTo>
                  <a:lnTo>
                    <a:pt x="60234" y="9669215"/>
                  </a:lnTo>
                  <a:lnTo>
                    <a:pt x="35001" y="9633650"/>
                  </a:lnTo>
                  <a:lnTo>
                    <a:pt x="16053" y="9594039"/>
                  </a:lnTo>
                  <a:lnTo>
                    <a:pt x="4137" y="9551127"/>
                  </a:lnTo>
                  <a:lnTo>
                    <a:pt x="0" y="9505660"/>
                  </a:lnTo>
                  <a:lnTo>
                    <a:pt x="0" y="254559"/>
                  </a:lnTo>
                  <a:lnTo>
                    <a:pt x="4137" y="209092"/>
                  </a:lnTo>
                  <a:lnTo>
                    <a:pt x="16053" y="166180"/>
                  </a:lnTo>
                  <a:lnTo>
                    <a:pt x="35001" y="126569"/>
                  </a:lnTo>
                  <a:lnTo>
                    <a:pt x="60234" y="91004"/>
                  </a:lnTo>
                  <a:lnTo>
                    <a:pt x="91007" y="60232"/>
                  </a:lnTo>
                  <a:lnTo>
                    <a:pt x="126572" y="35000"/>
                  </a:lnTo>
                  <a:lnTo>
                    <a:pt x="166185" y="16053"/>
                  </a:lnTo>
                  <a:lnTo>
                    <a:pt x="209098" y="4137"/>
                  </a:lnTo>
                  <a:lnTo>
                    <a:pt x="254566" y="0"/>
                  </a:lnTo>
                  <a:lnTo>
                    <a:pt x="17474526" y="0"/>
                  </a:lnTo>
                  <a:lnTo>
                    <a:pt x="17519993" y="4137"/>
                  </a:lnTo>
                  <a:lnTo>
                    <a:pt x="17562906" y="16053"/>
                  </a:lnTo>
                  <a:lnTo>
                    <a:pt x="17602519" y="35000"/>
                  </a:lnTo>
                  <a:lnTo>
                    <a:pt x="17638085" y="60232"/>
                  </a:lnTo>
                  <a:lnTo>
                    <a:pt x="17668857" y="91004"/>
                  </a:lnTo>
                  <a:lnTo>
                    <a:pt x="17694090" y="126569"/>
                  </a:lnTo>
                  <a:lnTo>
                    <a:pt x="17713038" y="166180"/>
                  </a:lnTo>
                  <a:lnTo>
                    <a:pt x="17724954" y="209092"/>
                  </a:lnTo>
                  <a:lnTo>
                    <a:pt x="17729092" y="254559"/>
                  </a:lnTo>
                  <a:lnTo>
                    <a:pt x="17729092" y="9502173"/>
                  </a:lnTo>
                  <a:lnTo>
                    <a:pt x="17725992" y="9548677"/>
                  </a:lnTo>
                  <a:lnTo>
                    <a:pt x="17714885" y="9592398"/>
                  </a:lnTo>
                  <a:lnTo>
                    <a:pt x="17696545" y="9632617"/>
                  </a:lnTo>
                  <a:lnTo>
                    <a:pt x="17671747" y="9668617"/>
                  </a:lnTo>
                  <a:lnTo>
                    <a:pt x="17641266" y="9699680"/>
                  </a:lnTo>
                  <a:lnTo>
                    <a:pt x="17605877" y="9725090"/>
                  </a:lnTo>
                  <a:lnTo>
                    <a:pt x="17566356" y="9744128"/>
                  </a:lnTo>
                  <a:lnTo>
                    <a:pt x="17523476" y="9756076"/>
                  </a:lnTo>
                  <a:lnTo>
                    <a:pt x="17478013" y="9760219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5649" y="184439"/>
              <a:ext cx="17907000" cy="9934575"/>
            </a:xfrm>
            <a:custGeom>
              <a:avLst/>
              <a:gdLst/>
              <a:ahLst/>
              <a:cxnLst/>
              <a:rect l="l" t="t" r="r" b="b"/>
              <a:pathLst>
                <a:path w="17907000" h="9934575">
                  <a:moveTo>
                    <a:pt x="17565193" y="9934574"/>
                  </a:moveTo>
                  <a:lnTo>
                    <a:pt x="341746" y="9934574"/>
                  </a:lnTo>
                  <a:lnTo>
                    <a:pt x="295464" y="9931446"/>
                  </a:lnTo>
                  <a:lnTo>
                    <a:pt x="251046" y="9922337"/>
                  </a:lnTo>
                  <a:lnTo>
                    <a:pt x="208905" y="9907658"/>
                  </a:lnTo>
                  <a:lnTo>
                    <a:pt x="169452" y="9887821"/>
                  </a:lnTo>
                  <a:lnTo>
                    <a:pt x="133099" y="9863238"/>
                  </a:lnTo>
                  <a:lnTo>
                    <a:pt x="100257" y="9834320"/>
                  </a:lnTo>
                  <a:lnTo>
                    <a:pt x="71338" y="9801479"/>
                  </a:lnTo>
                  <a:lnTo>
                    <a:pt x="46754" y="9765127"/>
                  </a:lnTo>
                  <a:lnTo>
                    <a:pt x="26916" y="9725675"/>
                  </a:lnTo>
                  <a:lnTo>
                    <a:pt x="12237" y="9683535"/>
                  </a:lnTo>
                  <a:lnTo>
                    <a:pt x="3127" y="9639119"/>
                  </a:lnTo>
                  <a:lnTo>
                    <a:pt x="0" y="9592838"/>
                  </a:lnTo>
                  <a:lnTo>
                    <a:pt x="0" y="341736"/>
                  </a:lnTo>
                  <a:lnTo>
                    <a:pt x="3127" y="295456"/>
                  </a:lnTo>
                  <a:lnTo>
                    <a:pt x="12237" y="251039"/>
                  </a:lnTo>
                  <a:lnTo>
                    <a:pt x="26916" y="208899"/>
                  </a:lnTo>
                  <a:lnTo>
                    <a:pt x="46754" y="169447"/>
                  </a:lnTo>
                  <a:lnTo>
                    <a:pt x="71338" y="133095"/>
                  </a:lnTo>
                  <a:lnTo>
                    <a:pt x="100257" y="100254"/>
                  </a:lnTo>
                  <a:lnTo>
                    <a:pt x="133099" y="71336"/>
                  </a:lnTo>
                  <a:lnTo>
                    <a:pt x="169452" y="46753"/>
                  </a:lnTo>
                  <a:lnTo>
                    <a:pt x="208905" y="26916"/>
                  </a:lnTo>
                  <a:lnTo>
                    <a:pt x="251046" y="12237"/>
                  </a:lnTo>
                  <a:lnTo>
                    <a:pt x="295464" y="3127"/>
                  </a:lnTo>
                  <a:lnTo>
                    <a:pt x="341746" y="0"/>
                  </a:lnTo>
                  <a:lnTo>
                    <a:pt x="17565193" y="0"/>
                  </a:lnTo>
                  <a:lnTo>
                    <a:pt x="17611475" y="3127"/>
                  </a:lnTo>
                  <a:lnTo>
                    <a:pt x="17655892" y="12237"/>
                  </a:lnTo>
                  <a:lnTo>
                    <a:pt x="17698033" y="26916"/>
                  </a:lnTo>
                  <a:lnTo>
                    <a:pt x="17737486" y="46753"/>
                  </a:lnTo>
                  <a:lnTo>
                    <a:pt x="17773840" y="71336"/>
                  </a:lnTo>
                  <a:lnTo>
                    <a:pt x="17806681" y="100254"/>
                  </a:lnTo>
                  <a:lnTo>
                    <a:pt x="17835600" y="133095"/>
                  </a:lnTo>
                  <a:lnTo>
                    <a:pt x="17856428" y="163894"/>
                  </a:lnTo>
                  <a:lnTo>
                    <a:pt x="341746" y="163894"/>
                  </a:lnTo>
                  <a:lnTo>
                    <a:pt x="294669" y="170287"/>
                  </a:lnTo>
                  <a:lnTo>
                    <a:pt x="252241" y="188304"/>
                  </a:lnTo>
                  <a:lnTo>
                    <a:pt x="216207" y="216200"/>
                  </a:lnTo>
                  <a:lnTo>
                    <a:pt x="188309" y="252234"/>
                  </a:lnTo>
                  <a:lnTo>
                    <a:pt x="170292" y="294660"/>
                  </a:lnTo>
                  <a:lnTo>
                    <a:pt x="163898" y="341736"/>
                  </a:lnTo>
                  <a:lnTo>
                    <a:pt x="163898" y="9592838"/>
                  </a:lnTo>
                  <a:lnTo>
                    <a:pt x="170292" y="9639914"/>
                  </a:lnTo>
                  <a:lnTo>
                    <a:pt x="188309" y="9682340"/>
                  </a:lnTo>
                  <a:lnTo>
                    <a:pt x="216207" y="9718374"/>
                  </a:lnTo>
                  <a:lnTo>
                    <a:pt x="252241" y="9746271"/>
                  </a:lnTo>
                  <a:lnTo>
                    <a:pt x="294669" y="9764288"/>
                  </a:lnTo>
                  <a:lnTo>
                    <a:pt x="341746" y="9770681"/>
                  </a:lnTo>
                  <a:lnTo>
                    <a:pt x="17856428" y="9770681"/>
                  </a:lnTo>
                  <a:lnTo>
                    <a:pt x="17835600" y="9801479"/>
                  </a:lnTo>
                  <a:lnTo>
                    <a:pt x="17806681" y="9834320"/>
                  </a:lnTo>
                  <a:lnTo>
                    <a:pt x="17773840" y="9863238"/>
                  </a:lnTo>
                  <a:lnTo>
                    <a:pt x="17737486" y="9887821"/>
                  </a:lnTo>
                  <a:lnTo>
                    <a:pt x="17698033" y="9907658"/>
                  </a:lnTo>
                  <a:lnTo>
                    <a:pt x="17655892" y="9922337"/>
                  </a:lnTo>
                  <a:lnTo>
                    <a:pt x="17611475" y="9931446"/>
                  </a:lnTo>
                  <a:lnTo>
                    <a:pt x="17565193" y="9934574"/>
                  </a:lnTo>
                  <a:close/>
                </a:path>
                <a:path w="17907000" h="9934575">
                  <a:moveTo>
                    <a:pt x="17856428" y="9770681"/>
                  </a:moveTo>
                  <a:lnTo>
                    <a:pt x="17565193" y="9770681"/>
                  </a:lnTo>
                  <a:lnTo>
                    <a:pt x="17612270" y="9764288"/>
                  </a:lnTo>
                  <a:lnTo>
                    <a:pt x="17654698" y="9746271"/>
                  </a:lnTo>
                  <a:lnTo>
                    <a:pt x="17690732" y="9718374"/>
                  </a:lnTo>
                  <a:lnTo>
                    <a:pt x="17718629" y="9682340"/>
                  </a:lnTo>
                  <a:lnTo>
                    <a:pt x="17736646" y="9639914"/>
                  </a:lnTo>
                  <a:lnTo>
                    <a:pt x="17743040" y="9592838"/>
                  </a:lnTo>
                  <a:lnTo>
                    <a:pt x="17743040" y="341736"/>
                  </a:lnTo>
                  <a:lnTo>
                    <a:pt x="17736646" y="294660"/>
                  </a:lnTo>
                  <a:lnTo>
                    <a:pt x="17718629" y="252234"/>
                  </a:lnTo>
                  <a:lnTo>
                    <a:pt x="17690732" y="216200"/>
                  </a:lnTo>
                  <a:lnTo>
                    <a:pt x="17654698" y="188304"/>
                  </a:lnTo>
                  <a:lnTo>
                    <a:pt x="17612270" y="170287"/>
                  </a:lnTo>
                  <a:lnTo>
                    <a:pt x="17565193" y="163894"/>
                  </a:lnTo>
                  <a:lnTo>
                    <a:pt x="17856428" y="163894"/>
                  </a:lnTo>
                  <a:lnTo>
                    <a:pt x="17880021" y="208899"/>
                  </a:lnTo>
                  <a:lnTo>
                    <a:pt x="17894700" y="251039"/>
                  </a:lnTo>
                  <a:lnTo>
                    <a:pt x="17903810" y="295456"/>
                  </a:lnTo>
                  <a:lnTo>
                    <a:pt x="17906938" y="341736"/>
                  </a:lnTo>
                  <a:lnTo>
                    <a:pt x="17906938" y="9592838"/>
                  </a:lnTo>
                  <a:lnTo>
                    <a:pt x="17903810" y="9639119"/>
                  </a:lnTo>
                  <a:lnTo>
                    <a:pt x="17894700" y="9683535"/>
                  </a:lnTo>
                  <a:lnTo>
                    <a:pt x="17880021" y="9725675"/>
                  </a:lnTo>
                  <a:lnTo>
                    <a:pt x="17860184" y="9765127"/>
                  </a:lnTo>
                  <a:lnTo>
                    <a:pt x="17856428" y="9770681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5801" y="563832"/>
              <a:ext cx="3343274" cy="33432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375790" y="563422"/>
              <a:ext cx="3343275" cy="3343910"/>
            </a:xfrm>
            <a:custGeom>
              <a:avLst/>
              <a:gdLst/>
              <a:ahLst/>
              <a:cxnLst/>
              <a:rect l="l" t="t" r="r" b="b"/>
              <a:pathLst>
                <a:path w="3343275" h="3343910">
                  <a:moveTo>
                    <a:pt x="33432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0" y="3305810"/>
                  </a:lnTo>
                  <a:lnTo>
                    <a:pt x="0" y="3343910"/>
                  </a:lnTo>
                  <a:lnTo>
                    <a:pt x="3343275" y="3343910"/>
                  </a:lnTo>
                  <a:lnTo>
                    <a:pt x="3343275" y="3305911"/>
                  </a:lnTo>
                  <a:lnTo>
                    <a:pt x="3343275" y="38188"/>
                  </a:lnTo>
                  <a:lnTo>
                    <a:pt x="3305505" y="38188"/>
                  </a:lnTo>
                  <a:lnTo>
                    <a:pt x="3305505" y="3305810"/>
                  </a:lnTo>
                  <a:lnTo>
                    <a:pt x="37782" y="3305810"/>
                  </a:lnTo>
                  <a:lnTo>
                    <a:pt x="37782" y="38100"/>
                  </a:lnTo>
                  <a:lnTo>
                    <a:pt x="3343275" y="38100"/>
                  </a:lnTo>
                  <a:lnTo>
                    <a:pt x="3343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554" y="8463318"/>
              <a:ext cx="114300" cy="114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554" y="8891943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554" y="9320568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029" y="9730144"/>
              <a:ext cx="104775" cy="10477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01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dirty="0" spc="-95"/>
              <a:t>C</a:t>
            </a:r>
            <a:r>
              <a:rPr dirty="0" spc="-10"/>
              <a:t>L</a:t>
            </a:r>
            <a:r>
              <a:rPr dirty="0" spc="-550"/>
              <a:t>I</a:t>
            </a:r>
            <a:r>
              <a:rPr dirty="0" spc="-95"/>
              <a:t>C</a:t>
            </a:r>
            <a:r>
              <a:rPr dirty="0" spc="-95"/>
              <a:t>K</a:t>
            </a:r>
            <a:r>
              <a:rPr dirty="0" spc="-114"/>
              <a:t> </a:t>
            </a:r>
            <a:r>
              <a:rPr dirty="0" spc="40"/>
              <a:t>A</a:t>
            </a:r>
            <a:r>
              <a:rPr dirty="0" spc="180"/>
              <a:t>N</a:t>
            </a:r>
            <a:r>
              <a:rPr dirty="0" spc="-35"/>
              <a:t>D</a:t>
            </a:r>
            <a:r>
              <a:rPr dirty="0" spc="-114"/>
              <a:t> </a:t>
            </a:r>
            <a:r>
              <a:rPr dirty="0" spc="-285"/>
              <a:t>S</a:t>
            </a:r>
            <a:r>
              <a:rPr dirty="0" spc="-185"/>
              <a:t>E</a:t>
            </a:r>
            <a:r>
              <a:rPr dirty="0" spc="-10"/>
              <a:t>L</a:t>
            </a:r>
            <a:r>
              <a:rPr dirty="0" spc="-5"/>
              <a:t>L</a:t>
            </a:r>
            <a:r>
              <a:rPr dirty="0" spc="-114"/>
              <a:t> </a:t>
            </a:r>
            <a:r>
              <a:rPr dirty="0" spc="-90"/>
              <a:t>P</a:t>
            </a:r>
            <a:r>
              <a:rPr dirty="0" spc="25"/>
              <a:t>H</a:t>
            </a:r>
            <a:r>
              <a:rPr dirty="0" spc="120"/>
              <a:t>O</a:t>
            </a:r>
            <a:r>
              <a:rPr dirty="0" spc="-105"/>
              <a:t>T</a:t>
            </a:r>
            <a:r>
              <a:rPr dirty="0" spc="120"/>
              <a:t>O</a:t>
            </a:r>
            <a:r>
              <a:rPr dirty="0" spc="-280"/>
              <a:t>S</a:t>
            </a: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dirty="0" sz="2300" spc="170" b="0">
                <a:latin typeface="Tahoma"/>
                <a:cs typeface="Tahoma"/>
              </a:rPr>
              <a:t>No</a:t>
            </a:r>
            <a:r>
              <a:rPr dirty="0" sz="2300" spc="-140" b="0">
                <a:latin typeface="Tahoma"/>
                <a:cs typeface="Tahoma"/>
              </a:rPr>
              <a:t> </a:t>
            </a:r>
            <a:r>
              <a:rPr dirty="0" sz="2300" spc="55" b="0">
                <a:latin typeface="Tahoma"/>
                <a:cs typeface="Tahoma"/>
              </a:rPr>
              <a:t>Special</a:t>
            </a:r>
            <a:r>
              <a:rPr dirty="0" sz="2300" spc="-140" b="0">
                <a:latin typeface="Tahoma"/>
                <a:cs typeface="Tahoma"/>
              </a:rPr>
              <a:t> </a:t>
            </a:r>
            <a:r>
              <a:rPr dirty="0" sz="2300" spc="40" b="0">
                <a:latin typeface="Tahoma"/>
                <a:cs typeface="Tahoma"/>
              </a:rPr>
              <a:t>Skill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7729" y="1284955"/>
            <a:ext cx="16911955" cy="867981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3000" spc="-15" b="1">
                <a:latin typeface="Tahoma"/>
                <a:cs typeface="Tahoma"/>
              </a:rPr>
              <a:t>Suitable</a:t>
            </a:r>
            <a:r>
              <a:rPr dirty="0" sz="3000" spc="-130" b="1">
                <a:latin typeface="Tahoma"/>
                <a:cs typeface="Tahoma"/>
              </a:rPr>
              <a:t> </a:t>
            </a:r>
            <a:r>
              <a:rPr dirty="0" sz="3000" spc="-5" b="1">
                <a:latin typeface="Tahoma"/>
                <a:cs typeface="Tahoma"/>
              </a:rPr>
              <a:t>For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450" spc="100">
                <a:latin typeface="Tahoma"/>
                <a:cs typeface="Tahoma"/>
              </a:rPr>
              <a:t>People</a:t>
            </a:r>
            <a:r>
              <a:rPr dirty="0" sz="2450" spc="-140">
                <a:latin typeface="Tahoma"/>
                <a:cs typeface="Tahoma"/>
              </a:rPr>
              <a:t> </a:t>
            </a:r>
            <a:r>
              <a:rPr dirty="0" sz="2450" spc="105">
                <a:latin typeface="Tahoma"/>
                <a:cs typeface="Tahoma"/>
              </a:rPr>
              <a:t>Who</a:t>
            </a:r>
            <a:r>
              <a:rPr dirty="0" sz="2450" spc="-14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have</a:t>
            </a:r>
            <a:r>
              <a:rPr dirty="0" sz="2450" spc="-140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the</a:t>
            </a:r>
            <a:r>
              <a:rPr dirty="0" sz="2450" spc="-14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passion</a:t>
            </a:r>
            <a:r>
              <a:rPr dirty="0" sz="2450" spc="-14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for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Photography.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000" spc="-30" b="1">
                <a:latin typeface="Tahoma"/>
                <a:cs typeface="Tahoma"/>
              </a:rPr>
              <a:t>Skills</a:t>
            </a:r>
            <a:r>
              <a:rPr dirty="0" sz="3000" spc="-140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Required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450" spc="60">
                <a:latin typeface="Tahoma"/>
                <a:cs typeface="Tahoma"/>
              </a:rPr>
              <a:t>Ability</a:t>
            </a:r>
            <a:r>
              <a:rPr dirty="0" sz="2450" spc="-145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to</a:t>
            </a:r>
            <a:r>
              <a:rPr dirty="0" sz="2450" spc="-140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take</a:t>
            </a:r>
            <a:r>
              <a:rPr dirty="0" sz="2450" spc="-140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versatile</a:t>
            </a:r>
            <a:r>
              <a:rPr dirty="0" sz="2450" spc="-145">
                <a:latin typeface="Tahoma"/>
                <a:cs typeface="Tahoma"/>
              </a:rPr>
              <a:t> </a:t>
            </a:r>
            <a:r>
              <a:rPr dirty="0" sz="2450" spc="110">
                <a:latin typeface="Tahoma"/>
                <a:cs typeface="Tahoma"/>
              </a:rPr>
              <a:t>and</a:t>
            </a:r>
            <a:r>
              <a:rPr dirty="0" sz="2450" spc="-140">
                <a:latin typeface="Tahoma"/>
                <a:cs typeface="Tahoma"/>
              </a:rPr>
              <a:t> </a:t>
            </a:r>
            <a:r>
              <a:rPr dirty="0" sz="2450" spc="55">
                <a:latin typeface="Tahoma"/>
                <a:cs typeface="Tahoma"/>
              </a:rPr>
              <a:t>creative</a:t>
            </a:r>
            <a:r>
              <a:rPr dirty="0" sz="2450" spc="-140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photos.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000" spc="10" b="1">
                <a:latin typeface="Tahoma"/>
                <a:cs typeface="Tahoma"/>
              </a:rPr>
              <a:t>Time</a:t>
            </a:r>
            <a:r>
              <a:rPr dirty="0" sz="3000" spc="-100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Required</a:t>
            </a:r>
            <a:r>
              <a:rPr dirty="0" sz="3000" spc="-95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For</a:t>
            </a:r>
            <a:r>
              <a:rPr dirty="0" sz="3000" spc="-100" b="1">
                <a:latin typeface="Tahoma"/>
                <a:cs typeface="Tahoma"/>
              </a:rPr>
              <a:t> </a:t>
            </a:r>
            <a:r>
              <a:rPr dirty="0" sz="3000" spc="-15" b="1">
                <a:latin typeface="Tahoma"/>
                <a:cs typeface="Tahoma"/>
              </a:rPr>
              <a:t>Starting</a:t>
            </a:r>
            <a:r>
              <a:rPr dirty="0" sz="3000" spc="-95" b="1">
                <a:latin typeface="Tahoma"/>
                <a:cs typeface="Tahoma"/>
              </a:rPr>
              <a:t> </a:t>
            </a:r>
            <a:r>
              <a:rPr dirty="0" sz="3000" spc="5" b="1">
                <a:latin typeface="Tahoma"/>
                <a:cs typeface="Tahoma"/>
              </a:rPr>
              <a:t>Photography</a:t>
            </a:r>
            <a:endParaRPr sz="3000">
              <a:latin typeface="Tahoma"/>
              <a:cs typeface="Tahoma"/>
            </a:endParaRPr>
          </a:p>
          <a:p>
            <a:pPr marL="12700" marR="489584">
              <a:lnSpc>
                <a:spcPct val="114799"/>
              </a:lnSpc>
              <a:spcBef>
                <a:spcPts val="114"/>
              </a:spcBef>
            </a:pPr>
            <a:r>
              <a:rPr dirty="0" sz="2450" spc="-95">
                <a:latin typeface="Tahoma"/>
                <a:cs typeface="Tahoma"/>
              </a:rPr>
              <a:t>If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you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85">
                <a:latin typeface="Tahoma"/>
                <a:cs typeface="Tahoma"/>
              </a:rPr>
              <a:t>are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00">
                <a:latin typeface="Tahoma"/>
                <a:cs typeface="Tahoma"/>
              </a:rPr>
              <a:t>an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85">
                <a:latin typeface="Tahoma"/>
                <a:cs typeface="Tahoma"/>
              </a:rPr>
              <a:t>experienced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photgrapher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you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can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start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almost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20">
                <a:latin typeface="Tahoma"/>
                <a:cs typeface="Tahoma"/>
              </a:rPr>
              <a:t>Instantly.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-95">
                <a:latin typeface="Tahoma"/>
                <a:cs typeface="Tahoma"/>
              </a:rPr>
              <a:t>If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you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85">
                <a:latin typeface="Tahoma"/>
                <a:cs typeface="Tahoma"/>
              </a:rPr>
              <a:t>are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new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you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might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05">
                <a:latin typeface="Tahoma"/>
                <a:cs typeface="Tahoma"/>
              </a:rPr>
              <a:t>need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time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to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85">
                <a:latin typeface="Tahoma"/>
                <a:cs typeface="Tahoma"/>
              </a:rPr>
              <a:t>learn </a:t>
            </a:r>
            <a:r>
              <a:rPr dirty="0" sz="2450" spc="-750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photography.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Learning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time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completely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10">
                <a:latin typeface="Tahoma"/>
                <a:cs typeface="Tahoma"/>
              </a:rPr>
              <a:t>depends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135">
                <a:latin typeface="Tahoma"/>
                <a:cs typeface="Tahoma"/>
              </a:rPr>
              <a:t>on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114">
                <a:latin typeface="Tahoma"/>
                <a:cs typeface="Tahoma"/>
              </a:rPr>
              <a:t>how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quickly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you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grasp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the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concepts.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000" spc="-30" b="1">
                <a:latin typeface="Tahoma"/>
                <a:cs typeface="Tahoma"/>
              </a:rPr>
              <a:t>How</a:t>
            </a:r>
            <a:r>
              <a:rPr dirty="0" sz="3000" spc="-125" b="1">
                <a:latin typeface="Tahoma"/>
                <a:cs typeface="Tahoma"/>
              </a:rPr>
              <a:t> </a:t>
            </a:r>
            <a:r>
              <a:rPr dirty="0" sz="3000" spc="-50" b="1">
                <a:latin typeface="Tahoma"/>
                <a:cs typeface="Tahoma"/>
              </a:rPr>
              <a:t>To</a:t>
            </a:r>
            <a:r>
              <a:rPr dirty="0" sz="3000" spc="-120" b="1">
                <a:latin typeface="Tahoma"/>
                <a:cs typeface="Tahoma"/>
              </a:rPr>
              <a:t> </a:t>
            </a:r>
            <a:r>
              <a:rPr dirty="0" sz="3000" spc="15" b="1">
                <a:latin typeface="Tahoma"/>
                <a:cs typeface="Tahoma"/>
              </a:rPr>
              <a:t>Monetize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ct val="114799"/>
              </a:lnSpc>
              <a:spcBef>
                <a:spcPts val="114"/>
              </a:spcBef>
            </a:pPr>
            <a:r>
              <a:rPr dirty="0" sz="2450" spc="30">
                <a:latin typeface="Tahoma"/>
                <a:cs typeface="Tahoma"/>
              </a:rPr>
              <a:t>Sign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135">
                <a:latin typeface="Tahoma"/>
                <a:cs typeface="Tahoma"/>
              </a:rPr>
              <a:t>up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55">
                <a:latin typeface="Tahoma"/>
                <a:cs typeface="Tahoma"/>
              </a:rPr>
              <a:t>at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the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following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50">
                <a:latin typeface="Tahoma"/>
                <a:cs typeface="Tahoma"/>
              </a:rPr>
              <a:t>websites,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10">
                <a:latin typeface="Tahoma"/>
                <a:cs typeface="Tahoma"/>
              </a:rPr>
              <a:t>upload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your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photographs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10">
                <a:latin typeface="Tahoma"/>
                <a:cs typeface="Tahoma"/>
              </a:rPr>
              <a:t>and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start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learning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10">
                <a:latin typeface="Tahoma"/>
                <a:cs typeface="Tahoma"/>
              </a:rPr>
              <a:t>money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once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05">
                <a:latin typeface="Tahoma"/>
                <a:cs typeface="Tahoma"/>
              </a:rPr>
              <a:t>people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start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buying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them. </a:t>
            </a:r>
            <a:r>
              <a:rPr dirty="0" sz="2450" spc="-750">
                <a:latin typeface="Tahoma"/>
                <a:cs typeface="Tahoma"/>
              </a:rPr>
              <a:t> </a:t>
            </a:r>
            <a:r>
              <a:rPr dirty="0" sz="2450" spc="100">
                <a:latin typeface="Tahoma"/>
                <a:cs typeface="Tahoma"/>
              </a:rPr>
              <a:t>But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remember,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45">
                <a:latin typeface="Tahoma"/>
                <a:cs typeface="Tahoma"/>
              </a:rPr>
              <a:t>creativity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is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really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necessary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for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photography.</a:t>
            </a:r>
            <a:endParaRPr sz="2450">
              <a:latin typeface="Tahoma"/>
              <a:cs typeface="Tahoma"/>
            </a:endParaRPr>
          </a:p>
          <a:p>
            <a:pPr marL="12700" marR="889635">
              <a:lnSpc>
                <a:spcPct val="114799"/>
              </a:lnSpc>
            </a:pPr>
            <a:r>
              <a:rPr dirty="0" sz="2450" spc="75">
                <a:latin typeface="Tahoma"/>
                <a:cs typeface="Tahoma"/>
              </a:rPr>
              <a:t>You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will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have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to</a:t>
            </a:r>
            <a:r>
              <a:rPr dirty="0" sz="2450" spc="-125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bring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35">
                <a:latin typeface="Tahoma"/>
                <a:cs typeface="Tahoma"/>
              </a:rPr>
              <a:t>more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professionalism</a:t>
            </a:r>
            <a:r>
              <a:rPr dirty="0" sz="2450" spc="-125">
                <a:latin typeface="Tahoma"/>
                <a:cs typeface="Tahoma"/>
              </a:rPr>
              <a:t> </a:t>
            </a:r>
            <a:r>
              <a:rPr dirty="0" sz="2450" spc="110">
                <a:latin typeface="Tahoma"/>
                <a:cs typeface="Tahoma"/>
              </a:rPr>
              <a:t>and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45">
                <a:latin typeface="Tahoma"/>
                <a:cs typeface="Tahoma"/>
              </a:rPr>
              <a:t>creativity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in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your</a:t>
            </a:r>
            <a:r>
              <a:rPr dirty="0" sz="2450" spc="-125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photographs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to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start</a:t>
            </a:r>
            <a:r>
              <a:rPr dirty="0" sz="2450" spc="-125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earning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a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00">
                <a:latin typeface="Tahoma"/>
                <a:cs typeface="Tahoma"/>
              </a:rPr>
              <a:t>good</a:t>
            </a:r>
            <a:r>
              <a:rPr dirty="0" sz="2450" spc="-125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income. </a:t>
            </a:r>
            <a:r>
              <a:rPr dirty="0" sz="2450" spc="-755">
                <a:latin typeface="Tahoma"/>
                <a:cs typeface="Tahoma"/>
              </a:rPr>
              <a:t> </a:t>
            </a:r>
            <a:r>
              <a:rPr dirty="0" sz="2450" spc="105">
                <a:latin typeface="Tahoma"/>
                <a:cs typeface="Tahoma"/>
              </a:rPr>
              <a:t>Merely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55">
                <a:latin typeface="Tahoma"/>
                <a:cs typeface="Tahoma"/>
              </a:rPr>
              <a:t>talking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30">
                <a:latin typeface="Tahoma"/>
                <a:cs typeface="Tahoma"/>
              </a:rPr>
              <a:t>random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photographs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25">
                <a:latin typeface="Tahoma"/>
                <a:cs typeface="Tahoma"/>
              </a:rPr>
              <a:t>from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your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50">
                <a:latin typeface="Tahoma"/>
                <a:cs typeface="Tahoma"/>
              </a:rPr>
              <a:t>cell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20">
                <a:latin typeface="Tahoma"/>
                <a:cs typeface="Tahoma"/>
              </a:rPr>
              <a:t>phone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25">
                <a:latin typeface="Tahoma"/>
                <a:cs typeface="Tahoma"/>
              </a:rPr>
              <a:t>or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a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55">
                <a:latin typeface="Tahoma"/>
                <a:cs typeface="Tahoma"/>
              </a:rPr>
              <a:t>digital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camera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is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100">
                <a:latin typeface="Tahoma"/>
                <a:cs typeface="Tahoma"/>
              </a:rPr>
              <a:t>not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55">
                <a:latin typeface="Tahoma"/>
                <a:cs typeface="Tahoma"/>
              </a:rPr>
              <a:t>going</a:t>
            </a:r>
            <a:r>
              <a:rPr dirty="0" sz="2450" spc="-135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to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work</a:t>
            </a:r>
            <a:r>
              <a:rPr dirty="0" sz="2450" spc="-130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here.</a:t>
            </a:r>
            <a:endParaRPr sz="2450">
              <a:latin typeface="Tahoma"/>
              <a:cs typeface="Tahoma"/>
            </a:endParaRPr>
          </a:p>
          <a:p>
            <a:pPr marL="518795" marR="13612494" indent="20955">
              <a:lnSpc>
                <a:spcPct val="114199"/>
              </a:lnSpc>
              <a:spcBef>
                <a:spcPts val="2720"/>
              </a:spcBef>
            </a:pPr>
            <a:r>
              <a:rPr dirty="0" sz="2450" spc="-10" b="1">
                <a:solidFill>
                  <a:srgbClr val="1A4689"/>
                </a:solidFill>
                <a:latin typeface="Tahoma"/>
                <a:cs typeface="Tahoma"/>
              </a:rPr>
              <a:t>Shutterstock.com </a:t>
            </a:r>
            <a:r>
              <a:rPr dirty="0" sz="2450" spc="-705" b="1">
                <a:solidFill>
                  <a:srgbClr val="1A4689"/>
                </a:solidFill>
                <a:latin typeface="Tahoma"/>
                <a:cs typeface="Tahoma"/>
              </a:rPr>
              <a:t> </a:t>
            </a:r>
            <a:r>
              <a:rPr dirty="0" sz="2450" spc="-45" b="1">
                <a:solidFill>
                  <a:srgbClr val="1A4689"/>
                </a:solidFill>
                <a:latin typeface="Tahoma"/>
                <a:cs typeface="Tahoma"/>
              </a:rPr>
              <a:t>GettyImages.com </a:t>
            </a:r>
            <a:r>
              <a:rPr dirty="0" sz="2450" spc="-705" b="1">
                <a:solidFill>
                  <a:srgbClr val="1A4689"/>
                </a:solidFill>
                <a:latin typeface="Tahoma"/>
                <a:cs typeface="Tahoma"/>
              </a:rPr>
              <a:t> </a:t>
            </a:r>
            <a:r>
              <a:rPr dirty="0" sz="2450" spc="-25" b="1">
                <a:solidFill>
                  <a:srgbClr val="1A4689"/>
                </a:solidFill>
                <a:latin typeface="Tahoma"/>
                <a:cs typeface="Tahoma"/>
              </a:rPr>
              <a:t>Stock.adobe.com </a:t>
            </a:r>
            <a:r>
              <a:rPr dirty="0" sz="2450" spc="-20" b="1">
                <a:solidFill>
                  <a:srgbClr val="1A4689"/>
                </a:solidFill>
                <a:latin typeface="Tahoma"/>
                <a:cs typeface="Tahoma"/>
              </a:rPr>
              <a:t> </a:t>
            </a:r>
            <a:r>
              <a:rPr dirty="0" sz="2350" b="1">
                <a:solidFill>
                  <a:srgbClr val="1A4689"/>
                </a:solidFill>
                <a:latin typeface="Tahoma"/>
                <a:cs typeface="Tahoma"/>
              </a:rPr>
              <a:t>Dreamstime.com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96737" y="1425571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 h="0">
                <a:moveTo>
                  <a:pt x="0" y="0"/>
                </a:moveTo>
                <a:lnTo>
                  <a:pt x="2267082" y="0"/>
                </a:lnTo>
              </a:path>
            </a:pathLst>
          </a:custGeom>
          <a:ln w="476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4210126" y="1073504"/>
              <a:ext cx="9210675" cy="9210040"/>
            </a:xfrm>
            <a:custGeom>
              <a:avLst/>
              <a:gdLst/>
              <a:ahLst/>
              <a:cxnLst/>
              <a:rect l="l" t="t" r="r" b="b"/>
              <a:pathLst>
                <a:path w="9210675" h="9210040">
                  <a:moveTo>
                    <a:pt x="9210675" y="0"/>
                  </a:moveTo>
                  <a:lnTo>
                    <a:pt x="0" y="0"/>
                  </a:lnTo>
                  <a:lnTo>
                    <a:pt x="0" y="102870"/>
                  </a:lnTo>
                  <a:lnTo>
                    <a:pt x="0" y="9105900"/>
                  </a:lnTo>
                  <a:lnTo>
                    <a:pt x="0" y="9210040"/>
                  </a:lnTo>
                  <a:lnTo>
                    <a:pt x="9210675" y="9210040"/>
                  </a:lnTo>
                  <a:lnTo>
                    <a:pt x="9210675" y="9105989"/>
                  </a:lnTo>
                  <a:lnTo>
                    <a:pt x="9210675" y="103479"/>
                  </a:lnTo>
                  <a:lnTo>
                    <a:pt x="9106598" y="103479"/>
                  </a:lnTo>
                  <a:lnTo>
                    <a:pt x="9106598" y="9105900"/>
                  </a:lnTo>
                  <a:lnTo>
                    <a:pt x="104089" y="9105900"/>
                  </a:lnTo>
                  <a:lnTo>
                    <a:pt x="104089" y="102870"/>
                  </a:lnTo>
                  <a:lnTo>
                    <a:pt x="9210675" y="102870"/>
                  </a:lnTo>
                  <a:lnTo>
                    <a:pt x="9210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33942" y="2311062"/>
              <a:ext cx="9163685" cy="0"/>
            </a:xfrm>
            <a:custGeom>
              <a:avLst/>
              <a:gdLst/>
              <a:ahLst/>
              <a:cxnLst/>
              <a:rect l="l" t="t" r="r" b="b"/>
              <a:pathLst>
                <a:path w="9163685" h="0">
                  <a:moveTo>
                    <a:pt x="0" y="0"/>
                  </a:moveTo>
                  <a:lnTo>
                    <a:pt x="9163212" y="0"/>
                  </a:lnTo>
                </a:path>
              </a:pathLst>
            </a:custGeom>
            <a:ln w="47624">
              <a:solidFill>
                <a:srgbClr val="C7D0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33942" y="3429000"/>
              <a:ext cx="9163685" cy="0"/>
            </a:xfrm>
            <a:custGeom>
              <a:avLst/>
              <a:gdLst/>
              <a:ahLst/>
              <a:cxnLst/>
              <a:rect l="l" t="t" r="r" b="b"/>
              <a:pathLst>
                <a:path w="9163685" h="0">
                  <a:moveTo>
                    <a:pt x="0" y="0"/>
                  </a:moveTo>
                  <a:lnTo>
                    <a:pt x="9163212" y="0"/>
                  </a:lnTo>
                </a:path>
              </a:pathLst>
            </a:custGeom>
            <a:ln w="47624">
              <a:solidFill>
                <a:srgbClr val="C7D0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33942" y="4582025"/>
              <a:ext cx="9163685" cy="0"/>
            </a:xfrm>
            <a:custGeom>
              <a:avLst/>
              <a:gdLst/>
              <a:ahLst/>
              <a:cxnLst/>
              <a:rect l="l" t="t" r="r" b="b"/>
              <a:pathLst>
                <a:path w="9163685" h="0">
                  <a:moveTo>
                    <a:pt x="0" y="0"/>
                  </a:moveTo>
                  <a:lnTo>
                    <a:pt x="9163212" y="0"/>
                  </a:lnTo>
                </a:path>
              </a:pathLst>
            </a:custGeom>
            <a:ln w="47624">
              <a:solidFill>
                <a:srgbClr val="C7D0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33942" y="5703760"/>
              <a:ext cx="9163685" cy="0"/>
            </a:xfrm>
            <a:custGeom>
              <a:avLst/>
              <a:gdLst/>
              <a:ahLst/>
              <a:cxnLst/>
              <a:rect l="l" t="t" r="r" b="b"/>
              <a:pathLst>
                <a:path w="9163685" h="0">
                  <a:moveTo>
                    <a:pt x="0" y="0"/>
                  </a:moveTo>
                  <a:lnTo>
                    <a:pt x="9163212" y="0"/>
                  </a:lnTo>
                </a:path>
              </a:pathLst>
            </a:custGeom>
            <a:ln w="47624">
              <a:solidFill>
                <a:srgbClr val="C7D0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33942" y="6863012"/>
              <a:ext cx="9163685" cy="0"/>
            </a:xfrm>
            <a:custGeom>
              <a:avLst/>
              <a:gdLst/>
              <a:ahLst/>
              <a:cxnLst/>
              <a:rect l="l" t="t" r="r" b="b"/>
              <a:pathLst>
                <a:path w="9163685" h="0">
                  <a:moveTo>
                    <a:pt x="0" y="0"/>
                  </a:moveTo>
                  <a:lnTo>
                    <a:pt x="9163212" y="0"/>
                  </a:lnTo>
                </a:path>
              </a:pathLst>
            </a:custGeom>
            <a:ln w="47624">
              <a:solidFill>
                <a:srgbClr val="C7D0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33942" y="7865637"/>
              <a:ext cx="9163685" cy="0"/>
            </a:xfrm>
            <a:custGeom>
              <a:avLst/>
              <a:gdLst/>
              <a:ahLst/>
              <a:cxnLst/>
              <a:rect l="l" t="t" r="r" b="b"/>
              <a:pathLst>
                <a:path w="9163685" h="0">
                  <a:moveTo>
                    <a:pt x="0" y="0"/>
                  </a:moveTo>
                  <a:lnTo>
                    <a:pt x="9163212" y="0"/>
                  </a:lnTo>
                </a:path>
              </a:pathLst>
            </a:custGeom>
            <a:ln w="47624">
              <a:solidFill>
                <a:srgbClr val="C7D0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3942" y="9068799"/>
              <a:ext cx="9163685" cy="0"/>
            </a:xfrm>
            <a:custGeom>
              <a:avLst/>
              <a:gdLst/>
              <a:ahLst/>
              <a:cxnLst/>
              <a:rect l="l" t="t" r="r" b="b"/>
              <a:pathLst>
                <a:path w="9163685" h="0">
                  <a:moveTo>
                    <a:pt x="0" y="0"/>
                  </a:moveTo>
                  <a:lnTo>
                    <a:pt x="9163212" y="0"/>
                  </a:lnTo>
                </a:path>
              </a:pathLst>
            </a:custGeom>
            <a:ln w="47624">
              <a:solidFill>
                <a:srgbClr val="C7D0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489605" y="0"/>
              <a:ext cx="4798695" cy="10287000"/>
            </a:xfrm>
            <a:custGeom>
              <a:avLst/>
              <a:gdLst/>
              <a:ahLst/>
              <a:cxnLst/>
              <a:rect l="l" t="t" r="r" b="b"/>
              <a:pathLst>
                <a:path w="4798694" h="10287000">
                  <a:moveTo>
                    <a:pt x="4798393" y="10286999"/>
                  </a:moveTo>
                  <a:lnTo>
                    <a:pt x="13495" y="10286999"/>
                  </a:lnTo>
                  <a:lnTo>
                    <a:pt x="5084" y="10263690"/>
                  </a:lnTo>
                  <a:lnTo>
                    <a:pt x="0" y="10220176"/>
                  </a:lnTo>
                  <a:lnTo>
                    <a:pt x="0" y="0"/>
                  </a:lnTo>
                  <a:lnTo>
                    <a:pt x="4798393" y="0"/>
                  </a:lnTo>
                  <a:lnTo>
                    <a:pt x="4798393" y="10286999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424234" y="0"/>
              <a:ext cx="142875" cy="10287000"/>
            </a:xfrm>
            <a:custGeom>
              <a:avLst/>
              <a:gdLst/>
              <a:ahLst/>
              <a:cxnLst/>
              <a:rect l="l" t="t" r="r" b="b"/>
              <a:pathLst>
                <a:path w="142875" h="10287000">
                  <a:moveTo>
                    <a:pt x="142645" y="10286999"/>
                  </a:moveTo>
                  <a:lnTo>
                    <a:pt x="9879" y="10286999"/>
                  </a:lnTo>
                  <a:lnTo>
                    <a:pt x="4139" y="10266160"/>
                  </a:lnTo>
                  <a:lnTo>
                    <a:pt x="0" y="10220176"/>
                  </a:lnTo>
                  <a:lnTo>
                    <a:pt x="0" y="0"/>
                  </a:lnTo>
                  <a:lnTo>
                    <a:pt x="122900" y="0"/>
                  </a:lnTo>
                  <a:lnTo>
                    <a:pt x="122900" y="10220176"/>
                  </a:lnTo>
                  <a:lnTo>
                    <a:pt x="129740" y="10262166"/>
                  </a:lnTo>
                  <a:lnTo>
                    <a:pt x="142645" y="10286999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278"/>
              <a:ext cx="4142104" cy="10286365"/>
            </a:xfrm>
            <a:custGeom>
              <a:avLst/>
              <a:gdLst/>
              <a:ahLst/>
              <a:cxnLst/>
              <a:rect l="l" t="t" r="r" b="b"/>
              <a:pathLst>
                <a:path w="4142104" h="10286365">
                  <a:moveTo>
                    <a:pt x="4141724" y="0"/>
                  </a:moveTo>
                  <a:lnTo>
                    <a:pt x="0" y="0"/>
                  </a:lnTo>
                  <a:lnTo>
                    <a:pt x="0" y="10217760"/>
                  </a:lnTo>
                  <a:lnTo>
                    <a:pt x="0" y="10262210"/>
                  </a:lnTo>
                  <a:lnTo>
                    <a:pt x="0" y="10286340"/>
                  </a:lnTo>
                  <a:lnTo>
                    <a:pt x="4133380" y="10286340"/>
                  </a:lnTo>
                  <a:lnTo>
                    <a:pt x="4133380" y="10262210"/>
                  </a:lnTo>
                  <a:lnTo>
                    <a:pt x="4139615" y="10262210"/>
                  </a:lnTo>
                  <a:lnTo>
                    <a:pt x="4139615" y="10217760"/>
                  </a:lnTo>
                  <a:lnTo>
                    <a:pt x="4141724" y="10217760"/>
                  </a:lnTo>
                  <a:lnTo>
                    <a:pt x="4141724" y="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67069" y="0"/>
              <a:ext cx="142875" cy="10287000"/>
            </a:xfrm>
            <a:custGeom>
              <a:avLst/>
              <a:gdLst/>
              <a:ahLst/>
              <a:cxnLst/>
              <a:rect l="l" t="t" r="r" b="b"/>
              <a:pathLst>
                <a:path w="142875" h="10287000">
                  <a:moveTo>
                    <a:pt x="132766" y="10286999"/>
                  </a:moveTo>
                  <a:lnTo>
                    <a:pt x="0" y="10286999"/>
                  </a:lnTo>
                  <a:lnTo>
                    <a:pt x="12904" y="10262166"/>
                  </a:lnTo>
                  <a:lnTo>
                    <a:pt x="19745" y="10220176"/>
                  </a:lnTo>
                  <a:lnTo>
                    <a:pt x="19745" y="0"/>
                  </a:lnTo>
                  <a:lnTo>
                    <a:pt x="142645" y="0"/>
                  </a:lnTo>
                  <a:lnTo>
                    <a:pt x="142645" y="10220176"/>
                  </a:lnTo>
                  <a:lnTo>
                    <a:pt x="138506" y="10266160"/>
                  </a:lnTo>
                  <a:lnTo>
                    <a:pt x="132766" y="10286999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44613" y="0"/>
              <a:ext cx="10096500" cy="1028700"/>
            </a:xfrm>
            <a:custGeom>
              <a:avLst/>
              <a:gdLst/>
              <a:ahLst/>
              <a:cxnLst/>
              <a:rect l="l" t="t" r="r" b="b"/>
              <a:pathLst>
                <a:path w="10096500" h="1028700">
                  <a:moveTo>
                    <a:pt x="10096499" y="1028694"/>
                  </a:moveTo>
                  <a:lnTo>
                    <a:pt x="0" y="1028694"/>
                  </a:lnTo>
                  <a:lnTo>
                    <a:pt x="0" y="0"/>
                  </a:lnTo>
                  <a:lnTo>
                    <a:pt x="10096499" y="0"/>
                  </a:lnTo>
                  <a:lnTo>
                    <a:pt x="10096499" y="1028694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75795" y="1471395"/>
              <a:ext cx="615950" cy="604520"/>
            </a:xfrm>
            <a:custGeom>
              <a:avLst/>
              <a:gdLst/>
              <a:ahLst/>
              <a:cxnLst/>
              <a:rect l="l" t="t" r="r" b="b"/>
              <a:pathLst>
                <a:path w="615950" h="604519">
                  <a:moveTo>
                    <a:pt x="309374" y="604520"/>
                  </a:moveTo>
                  <a:lnTo>
                    <a:pt x="304794" y="598834"/>
                  </a:lnTo>
                  <a:lnTo>
                    <a:pt x="300777" y="581777"/>
                  </a:lnTo>
                  <a:lnTo>
                    <a:pt x="280267" y="450329"/>
                  </a:lnTo>
                  <a:lnTo>
                    <a:pt x="273318" y="431511"/>
                  </a:lnTo>
                  <a:lnTo>
                    <a:pt x="260758" y="421032"/>
                  </a:lnTo>
                  <a:lnTo>
                    <a:pt x="244369" y="419624"/>
                  </a:lnTo>
                  <a:lnTo>
                    <a:pt x="225936" y="428018"/>
                  </a:lnTo>
                  <a:lnTo>
                    <a:pt x="110055" y="511145"/>
                  </a:lnTo>
                  <a:lnTo>
                    <a:pt x="95094" y="520459"/>
                  </a:lnTo>
                  <a:lnTo>
                    <a:pt x="88161" y="521554"/>
                  </a:lnTo>
                  <a:lnTo>
                    <a:pt x="89603" y="514782"/>
                  </a:lnTo>
                  <a:lnTo>
                    <a:pt x="99762" y="500491"/>
                  </a:lnTo>
                  <a:lnTo>
                    <a:pt x="195623" y="382913"/>
                  </a:lnTo>
                  <a:lnTo>
                    <a:pt x="204961" y="365432"/>
                  </a:lnTo>
                  <a:lnTo>
                    <a:pt x="204191" y="349970"/>
                  </a:lnTo>
                  <a:lnTo>
                    <a:pt x="193990" y="338207"/>
                  </a:lnTo>
                  <a:lnTo>
                    <a:pt x="175037" y="331822"/>
                  </a:lnTo>
                  <a:lnTo>
                    <a:pt x="23149" y="311128"/>
                  </a:lnTo>
                  <a:lnTo>
                    <a:pt x="5809" y="307480"/>
                  </a:lnTo>
                  <a:lnTo>
                    <a:pt x="0" y="303194"/>
                  </a:lnTo>
                  <a:lnTo>
                    <a:pt x="5727" y="298803"/>
                  </a:lnTo>
                  <a:lnTo>
                    <a:pt x="22998" y="294841"/>
                  </a:lnTo>
                  <a:lnTo>
                    <a:pt x="159258" y="273739"/>
                  </a:lnTo>
                  <a:lnTo>
                    <a:pt x="178327" y="266818"/>
                  </a:lnTo>
                  <a:lnTo>
                    <a:pt x="188947" y="254371"/>
                  </a:lnTo>
                  <a:lnTo>
                    <a:pt x="190373" y="238166"/>
                  </a:lnTo>
                  <a:lnTo>
                    <a:pt x="181861" y="219970"/>
                  </a:lnTo>
                  <a:lnTo>
                    <a:pt x="97575" y="105683"/>
                  </a:lnTo>
                  <a:lnTo>
                    <a:pt x="88264" y="90761"/>
                  </a:lnTo>
                  <a:lnTo>
                    <a:pt x="87511" y="83468"/>
                  </a:lnTo>
                  <a:lnTo>
                    <a:pt x="94906" y="84210"/>
                  </a:lnTo>
                  <a:lnTo>
                    <a:pt x="110036" y="93394"/>
                  </a:lnTo>
                  <a:lnTo>
                    <a:pt x="225936" y="176501"/>
                  </a:lnTo>
                  <a:lnTo>
                    <a:pt x="244377" y="184893"/>
                  </a:lnTo>
                  <a:lnTo>
                    <a:pt x="260765" y="183478"/>
                  </a:lnTo>
                  <a:lnTo>
                    <a:pt x="273320" y="172993"/>
                  </a:lnTo>
                  <a:lnTo>
                    <a:pt x="280267" y="154172"/>
                  </a:lnTo>
                  <a:lnTo>
                    <a:pt x="300777" y="22743"/>
                  </a:lnTo>
                  <a:lnTo>
                    <a:pt x="304794" y="5685"/>
                  </a:lnTo>
                  <a:lnTo>
                    <a:pt x="309374" y="0"/>
                  </a:lnTo>
                  <a:lnTo>
                    <a:pt x="313953" y="5685"/>
                  </a:lnTo>
                  <a:lnTo>
                    <a:pt x="317970" y="22743"/>
                  </a:lnTo>
                  <a:lnTo>
                    <a:pt x="338480" y="154172"/>
                  </a:lnTo>
                  <a:lnTo>
                    <a:pt x="345429" y="172990"/>
                  </a:lnTo>
                  <a:lnTo>
                    <a:pt x="357990" y="183471"/>
                  </a:lnTo>
                  <a:lnTo>
                    <a:pt x="374378" y="184885"/>
                  </a:lnTo>
                  <a:lnTo>
                    <a:pt x="392811" y="176501"/>
                  </a:lnTo>
                  <a:lnTo>
                    <a:pt x="508711" y="93375"/>
                  </a:lnTo>
                  <a:lnTo>
                    <a:pt x="523841" y="84191"/>
                  </a:lnTo>
                  <a:lnTo>
                    <a:pt x="531236" y="83451"/>
                  </a:lnTo>
                  <a:lnTo>
                    <a:pt x="530483" y="90750"/>
                  </a:lnTo>
                  <a:lnTo>
                    <a:pt x="521172" y="105683"/>
                  </a:lnTo>
                  <a:lnTo>
                    <a:pt x="436886" y="219970"/>
                  </a:lnTo>
                  <a:lnTo>
                    <a:pt x="428374" y="238158"/>
                  </a:lnTo>
                  <a:lnTo>
                    <a:pt x="429802" y="254320"/>
                  </a:lnTo>
                  <a:lnTo>
                    <a:pt x="440428" y="266703"/>
                  </a:lnTo>
                  <a:lnTo>
                    <a:pt x="459508" y="273553"/>
                  </a:lnTo>
                  <a:lnTo>
                    <a:pt x="592789" y="293782"/>
                  </a:lnTo>
                  <a:lnTo>
                    <a:pt x="610084" y="297744"/>
                  </a:lnTo>
                  <a:lnTo>
                    <a:pt x="615849" y="302260"/>
                  </a:lnTo>
                  <a:lnTo>
                    <a:pt x="610084" y="306776"/>
                  </a:lnTo>
                  <a:lnTo>
                    <a:pt x="592789" y="310738"/>
                  </a:lnTo>
                  <a:lnTo>
                    <a:pt x="459508" y="330966"/>
                  </a:lnTo>
                  <a:lnTo>
                    <a:pt x="440428" y="337820"/>
                  </a:lnTo>
                  <a:lnTo>
                    <a:pt x="429802" y="350207"/>
                  </a:lnTo>
                  <a:lnTo>
                    <a:pt x="428374" y="366370"/>
                  </a:lnTo>
                  <a:lnTo>
                    <a:pt x="436886" y="384550"/>
                  </a:lnTo>
                  <a:lnTo>
                    <a:pt x="521172" y="498855"/>
                  </a:lnTo>
                  <a:lnTo>
                    <a:pt x="530483" y="513778"/>
                  </a:lnTo>
                  <a:lnTo>
                    <a:pt x="531236" y="521071"/>
                  </a:lnTo>
                  <a:lnTo>
                    <a:pt x="523841" y="520329"/>
                  </a:lnTo>
                  <a:lnTo>
                    <a:pt x="508711" y="511145"/>
                  </a:lnTo>
                  <a:lnTo>
                    <a:pt x="392811" y="428018"/>
                  </a:lnTo>
                  <a:lnTo>
                    <a:pt x="374378" y="419624"/>
                  </a:lnTo>
                  <a:lnTo>
                    <a:pt x="357990" y="421032"/>
                  </a:lnTo>
                  <a:lnTo>
                    <a:pt x="345429" y="431511"/>
                  </a:lnTo>
                  <a:lnTo>
                    <a:pt x="338480" y="450329"/>
                  </a:lnTo>
                  <a:lnTo>
                    <a:pt x="317970" y="581777"/>
                  </a:lnTo>
                  <a:lnTo>
                    <a:pt x="313953" y="598834"/>
                  </a:lnTo>
                  <a:lnTo>
                    <a:pt x="309374" y="604520"/>
                  </a:lnTo>
                  <a:close/>
                </a:path>
              </a:pathLst>
            </a:custGeom>
            <a:solidFill>
              <a:srgbClr val="292E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357150" y="1443196"/>
            <a:ext cx="6760209" cy="83178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6055">
              <a:lnSpc>
                <a:spcPct val="100000"/>
              </a:lnSpc>
              <a:spcBef>
                <a:spcPts val="90"/>
              </a:spcBef>
            </a:pPr>
            <a:r>
              <a:rPr dirty="0" sz="3400" spc="-30" b="1">
                <a:latin typeface="Tahoma"/>
                <a:cs typeface="Tahoma"/>
              </a:rPr>
              <a:t>The</a:t>
            </a:r>
            <a:r>
              <a:rPr dirty="0" sz="3400" spc="-135" b="1">
                <a:latin typeface="Tahoma"/>
                <a:cs typeface="Tahoma"/>
              </a:rPr>
              <a:t> </a:t>
            </a:r>
            <a:r>
              <a:rPr dirty="0" sz="3400" spc="-10" b="1">
                <a:latin typeface="Tahoma"/>
                <a:cs typeface="Tahoma"/>
              </a:rPr>
              <a:t>Startup</a:t>
            </a:r>
            <a:r>
              <a:rPr dirty="0" sz="3400" spc="-130" b="1">
                <a:latin typeface="Tahoma"/>
                <a:cs typeface="Tahoma"/>
              </a:rPr>
              <a:t> </a:t>
            </a:r>
            <a:r>
              <a:rPr dirty="0" sz="3400" spc="-35" b="1">
                <a:latin typeface="Tahoma"/>
                <a:cs typeface="Tahoma"/>
              </a:rPr>
              <a:t>Owner’s</a:t>
            </a:r>
            <a:r>
              <a:rPr dirty="0" sz="3400" spc="-125" b="1">
                <a:latin typeface="Tahoma"/>
                <a:cs typeface="Tahoma"/>
              </a:rPr>
              <a:t> </a:t>
            </a:r>
            <a:r>
              <a:rPr dirty="0" sz="3400" spc="45" b="1">
                <a:latin typeface="Tahoma"/>
                <a:cs typeface="Tahoma"/>
              </a:rPr>
              <a:t>Manual</a:t>
            </a: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00">
              <a:latin typeface="Tahoma"/>
              <a:cs typeface="Tahoma"/>
            </a:endParaRPr>
          </a:p>
          <a:p>
            <a:pPr marL="214629">
              <a:lnSpc>
                <a:spcPct val="100000"/>
              </a:lnSpc>
            </a:pPr>
            <a:r>
              <a:rPr dirty="0" sz="3300" spc="-20" b="1">
                <a:latin typeface="Tahoma"/>
                <a:cs typeface="Tahoma"/>
              </a:rPr>
              <a:t>Zero</a:t>
            </a:r>
            <a:r>
              <a:rPr dirty="0" sz="3300" spc="-135" b="1">
                <a:latin typeface="Tahoma"/>
                <a:cs typeface="Tahoma"/>
              </a:rPr>
              <a:t> </a:t>
            </a:r>
            <a:r>
              <a:rPr dirty="0" sz="3300" spc="30" b="1">
                <a:latin typeface="Tahoma"/>
                <a:cs typeface="Tahoma"/>
              </a:rPr>
              <a:t>to</a:t>
            </a:r>
            <a:r>
              <a:rPr dirty="0" sz="3300" spc="-135" b="1">
                <a:latin typeface="Tahoma"/>
                <a:cs typeface="Tahoma"/>
              </a:rPr>
              <a:t> </a:t>
            </a:r>
            <a:r>
              <a:rPr dirty="0" sz="3300" spc="40" b="1">
                <a:latin typeface="Tahoma"/>
                <a:cs typeface="Tahoma"/>
              </a:rPr>
              <a:t>One</a:t>
            </a:r>
            <a:endParaRPr sz="3300">
              <a:latin typeface="Tahoma"/>
              <a:cs typeface="Tahoma"/>
            </a:endParaRPr>
          </a:p>
          <a:p>
            <a:pPr marL="168275" marR="5080" indent="3175">
              <a:lnSpc>
                <a:spcPts val="9270"/>
              </a:lnSpc>
              <a:spcBef>
                <a:spcPts val="750"/>
              </a:spcBef>
            </a:pPr>
            <a:r>
              <a:rPr dirty="0" sz="3300" spc="-25" b="1">
                <a:latin typeface="Tahoma"/>
                <a:cs typeface="Tahoma"/>
              </a:rPr>
              <a:t>Leading</a:t>
            </a:r>
            <a:r>
              <a:rPr dirty="0" sz="3300" spc="-120" b="1">
                <a:latin typeface="Tahoma"/>
                <a:cs typeface="Tahoma"/>
              </a:rPr>
              <a:t> </a:t>
            </a:r>
            <a:r>
              <a:rPr dirty="0" sz="3300" spc="35" b="1">
                <a:latin typeface="Tahoma"/>
                <a:cs typeface="Tahoma"/>
              </a:rPr>
              <a:t>at</a:t>
            </a:r>
            <a:r>
              <a:rPr dirty="0" sz="3300" spc="-120" b="1">
                <a:latin typeface="Tahoma"/>
                <a:cs typeface="Tahoma"/>
              </a:rPr>
              <a:t> </a:t>
            </a:r>
            <a:r>
              <a:rPr dirty="0" sz="3300" spc="35" b="1">
                <a:latin typeface="Tahoma"/>
                <a:cs typeface="Tahoma"/>
              </a:rPr>
              <a:t>the</a:t>
            </a:r>
            <a:r>
              <a:rPr dirty="0" sz="3300" spc="-120" b="1">
                <a:latin typeface="Tahoma"/>
                <a:cs typeface="Tahoma"/>
              </a:rPr>
              <a:t> </a:t>
            </a:r>
            <a:r>
              <a:rPr dirty="0" sz="3300" spc="-55" b="1">
                <a:latin typeface="Tahoma"/>
                <a:cs typeface="Tahoma"/>
              </a:rPr>
              <a:t>Speed</a:t>
            </a:r>
            <a:r>
              <a:rPr dirty="0" sz="3300" spc="-114" b="1">
                <a:latin typeface="Tahoma"/>
                <a:cs typeface="Tahoma"/>
              </a:rPr>
              <a:t> </a:t>
            </a:r>
            <a:r>
              <a:rPr dirty="0" sz="3300" spc="10" b="1">
                <a:latin typeface="Tahoma"/>
                <a:cs typeface="Tahoma"/>
              </a:rPr>
              <a:t>of</a:t>
            </a:r>
            <a:r>
              <a:rPr dirty="0" sz="3300" spc="-120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Growth </a:t>
            </a:r>
            <a:r>
              <a:rPr dirty="0" sz="3300" spc="-950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Founders</a:t>
            </a:r>
            <a:r>
              <a:rPr dirty="0" sz="3300" spc="-114" b="1">
                <a:latin typeface="Tahoma"/>
                <a:cs typeface="Tahoma"/>
              </a:rPr>
              <a:t> </a:t>
            </a:r>
            <a:r>
              <a:rPr dirty="0" sz="3300" spc="35" b="1">
                <a:latin typeface="Tahoma"/>
                <a:cs typeface="Tahoma"/>
              </a:rPr>
              <a:t>at</a:t>
            </a:r>
            <a:r>
              <a:rPr dirty="0" sz="3300" spc="-110" b="1">
                <a:latin typeface="Tahoma"/>
                <a:cs typeface="Tahoma"/>
              </a:rPr>
              <a:t> </a:t>
            </a:r>
            <a:r>
              <a:rPr dirty="0" sz="3300" spc="-20" b="1">
                <a:latin typeface="Tahoma"/>
                <a:cs typeface="Tahoma"/>
              </a:rPr>
              <a:t>Work</a:t>
            </a:r>
            <a:endParaRPr sz="3300">
              <a:latin typeface="Tahoma"/>
              <a:cs typeface="Tahoma"/>
            </a:endParaRPr>
          </a:p>
          <a:p>
            <a:pPr marL="172085">
              <a:lnSpc>
                <a:spcPct val="100000"/>
              </a:lnSpc>
              <a:spcBef>
                <a:spcPts val="3529"/>
              </a:spcBef>
            </a:pPr>
            <a:r>
              <a:rPr dirty="0" sz="3300" spc="-25" b="1">
                <a:latin typeface="Tahoma"/>
                <a:cs typeface="Tahoma"/>
              </a:rPr>
              <a:t>The</a:t>
            </a:r>
            <a:r>
              <a:rPr dirty="0" sz="3300" spc="-140" b="1">
                <a:latin typeface="Tahoma"/>
                <a:cs typeface="Tahoma"/>
              </a:rPr>
              <a:t> </a:t>
            </a:r>
            <a:r>
              <a:rPr dirty="0" sz="3300" spc="10" b="1">
                <a:latin typeface="Tahoma"/>
                <a:cs typeface="Tahoma"/>
              </a:rPr>
              <a:t>Lean</a:t>
            </a:r>
            <a:r>
              <a:rPr dirty="0" sz="3300" spc="-135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Startup</a:t>
            </a:r>
            <a:endParaRPr sz="3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>
              <a:latin typeface="Tahoma"/>
              <a:cs typeface="Tahoma"/>
            </a:endParaRPr>
          </a:p>
          <a:p>
            <a:pPr marL="172085">
              <a:lnSpc>
                <a:spcPct val="100000"/>
              </a:lnSpc>
            </a:pPr>
            <a:r>
              <a:rPr dirty="0" sz="3300" spc="10" b="1">
                <a:latin typeface="Tahoma"/>
                <a:cs typeface="Tahoma"/>
              </a:rPr>
              <a:t>Mastering</a:t>
            </a:r>
            <a:r>
              <a:rPr dirty="0" sz="3300" spc="-130" b="1">
                <a:latin typeface="Tahoma"/>
                <a:cs typeface="Tahoma"/>
              </a:rPr>
              <a:t> </a:t>
            </a:r>
            <a:r>
              <a:rPr dirty="0" sz="3300" spc="35" b="1">
                <a:latin typeface="Tahoma"/>
                <a:cs typeface="Tahoma"/>
              </a:rPr>
              <a:t>the</a:t>
            </a:r>
            <a:r>
              <a:rPr dirty="0" sz="3300" spc="-125" b="1">
                <a:latin typeface="Tahoma"/>
                <a:cs typeface="Tahoma"/>
              </a:rPr>
              <a:t> </a:t>
            </a:r>
            <a:r>
              <a:rPr dirty="0" sz="3300" spc="-95" b="1">
                <a:latin typeface="Tahoma"/>
                <a:cs typeface="Tahoma"/>
              </a:rPr>
              <a:t>VC</a:t>
            </a:r>
            <a:r>
              <a:rPr dirty="0" sz="3300" spc="-125" b="1">
                <a:latin typeface="Tahoma"/>
                <a:cs typeface="Tahoma"/>
              </a:rPr>
              <a:t> </a:t>
            </a:r>
            <a:r>
              <a:rPr dirty="0" sz="3300" spc="5" b="1">
                <a:latin typeface="Tahoma"/>
                <a:cs typeface="Tahoma"/>
              </a:rPr>
              <a:t>Game</a:t>
            </a:r>
            <a:endParaRPr sz="3300">
              <a:latin typeface="Tahoma"/>
              <a:cs typeface="Tahoma"/>
            </a:endParaRPr>
          </a:p>
          <a:p>
            <a:pPr marL="12700" marR="392430" indent="123189">
              <a:lnSpc>
                <a:spcPct val="212600"/>
              </a:lnSpc>
              <a:spcBef>
                <a:spcPts val="215"/>
              </a:spcBef>
            </a:pPr>
            <a:r>
              <a:rPr dirty="0" sz="3300" spc="-15" b="1">
                <a:latin typeface="Tahoma"/>
                <a:cs typeface="Tahoma"/>
              </a:rPr>
              <a:t>Start</a:t>
            </a:r>
            <a:r>
              <a:rPr dirty="0" sz="3300" spc="-125" b="1">
                <a:latin typeface="Tahoma"/>
                <a:cs typeface="Tahoma"/>
              </a:rPr>
              <a:t> </a:t>
            </a:r>
            <a:r>
              <a:rPr dirty="0" sz="3300" spc="-25" b="1">
                <a:latin typeface="Tahoma"/>
                <a:cs typeface="Tahoma"/>
              </a:rPr>
              <a:t>Something</a:t>
            </a:r>
            <a:r>
              <a:rPr dirty="0" sz="3300" spc="-125" b="1">
                <a:latin typeface="Tahoma"/>
                <a:cs typeface="Tahoma"/>
              </a:rPr>
              <a:t> </a:t>
            </a:r>
            <a:r>
              <a:rPr dirty="0" sz="3300" spc="5" b="1">
                <a:latin typeface="Tahoma"/>
                <a:cs typeface="Tahoma"/>
              </a:rPr>
              <a:t>That</a:t>
            </a:r>
            <a:r>
              <a:rPr dirty="0" sz="3300" spc="-125" b="1">
                <a:latin typeface="Tahoma"/>
                <a:cs typeface="Tahoma"/>
              </a:rPr>
              <a:t> </a:t>
            </a:r>
            <a:r>
              <a:rPr dirty="0" sz="3300" spc="40" b="1">
                <a:latin typeface="Tahoma"/>
                <a:cs typeface="Tahoma"/>
              </a:rPr>
              <a:t>Matters </a:t>
            </a:r>
            <a:r>
              <a:rPr dirty="0" sz="3300" spc="-950" b="1">
                <a:latin typeface="Tahoma"/>
                <a:cs typeface="Tahoma"/>
              </a:rPr>
              <a:t> </a:t>
            </a:r>
            <a:r>
              <a:rPr dirty="0" sz="3300" spc="30" b="1">
                <a:latin typeface="Tahoma"/>
                <a:cs typeface="Tahoma"/>
              </a:rPr>
              <a:t>Never</a:t>
            </a:r>
            <a:r>
              <a:rPr dirty="0" sz="3300" spc="-120" b="1">
                <a:latin typeface="Tahoma"/>
                <a:cs typeface="Tahoma"/>
              </a:rPr>
              <a:t> </a:t>
            </a:r>
            <a:r>
              <a:rPr dirty="0" sz="3300" spc="-35" b="1">
                <a:latin typeface="Tahoma"/>
                <a:cs typeface="Tahoma"/>
              </a:rPr>
              <a:t>Too</a:t>
            </a:r>
            <a:r>
              <a:rPr dirty="0" sz="3300" spc="-114" b="1">
                <a:latin typeface="Tahoma"/>
                <a:cs typeface="Tahoma"/>
              </a:rPr>
              <a:t> </a:t>
            </a:r>
            <a:r>
              <a:rPr dirty="0" sz="3300" spc="10" b="1">
                <a:latin typeface="Tahoma"/>
                <a:cs typeface="Tahoma"/>
              </a:rPr>
              <a:t>Late</a:t>
            </a:r>
            <a:r>
              <a:rPr dirty="0" sz="3300" spc="-114" b="1">
                <a:latin typeface="Tahoma"/>
                <a:cs typeface="Tahoma"/>
              </a:rPr>
              <a:t> </a:t>
            </a:r>
            <a:r>
              <a:rPr dirty="0" sz="3300" spc="30" b="1">
                <a:latin typeface="Tahoma"/>
                <a:cs typeface="Tahoma"/>
              </a:rPr>
              <a:t>to</a:t>
            </a:r>
            <a:r>
              <a:rPr dirty="0" sz="3300" spc="-114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Startup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272573" y="82645"/>
            <a:ext cx="804164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70"/>
              <a:t>RECOMMENDED</a:t>
            </a:r>
            <a:r>
              <a:rPr dirty="0" sz="5400" spc="-235"/>
              <a:t> </a:t>
            </a:r>
            <a:r>
              <a:rPr dirty="0" sz="5400" spc="-90"/>
              <a:t>BOOKS</a:t>
            </a:r>
            <a:endParaRPr sz="5400"/>
          </a:p>
        </p:txBody>
      </p:sp>
      <p:sp>
        <p:nvSpPr>
          <p:cNvPr id="19" name="object 19"/>
          <p:cNvSpPr/>
          <p:nvPr/>
        </p:nvSpPr>
        <p:spPr>
          <a:xfrm>
            <a:off x="4675784" y="2533687"/>
            <a:ext cx="615950" cy="7337425"/>
          </a:xfrm>
          <a:custGeom>
            <a:avLst/>
            <a:gdLst/>
            <a:ahLst/>
            <a:cxnLst/>
            <a:rect l="l" t="t" r="r" b="b"/>
            <a:pathLst>
              <a:path w="615950" h="7337425">
                <a:moveTo>
                  <a:pt x="615848" y="7035089"/>
                </a:moveTo>
                <a:lnTo>
                  <a:pt x="610082" y="7030580"/>
                </a:lnTo>
                <a:lnTo>
                  <a:pt x="592797" y="7026618"/>
                </a:lnTo>
                <a:lnTo>
                  <a:pt x="459511" y="7006387"/>
                </a:lnTo>
                <a:lnTo>
                  <a:pt x="440436" y="6999529"/>
                </a:lnTo>
                <a:lnTo>
                  <a:pt x="429806" y="6987146"/>
                </a:lnTo>
                <a:lnTo>
                  <a:pt x="428383" y="6970992"/>
                </a:lnTo>
                <a:lnTo>
                  <a:pt x="436892" y="6952805"/>
                </a:lnTo>
                <a:lnTo>
                  <a:pt x="521182" y="6838518"/>
                </a:lnTo>
                <a:lnTo>
                  <a:pt x="530491" y="6823583"/>
                </a:lnTo>
                <a:lnTo>
                  <a:pt x="531241" y="6816280"/>
                </a:lnTo>
                <a:lnTo>
                  <a:pt x="523849" y="6817030"/>
                </a:lnTo>
                <a:lnTo>
                  <a:pt x="508711" y="6826212"/>
                </a:lnTo>
                <a:lnTo>
                  <a:pt x="392811" y="6909333"/>
                </a:lnTo>
                <a:lnTo>
                  <a:pt x="374383" y="6917715"/>
                </a:lnTo>
                <a:lnTo>
                  <a:pt x="358000" y="6916306"/>
                </a:lnTo>
                <a:lnTo>
                  <a:pt x="345440" y="6905828"/>
                </a:lnTo>
                <a:lnTo>
                  <a:pt x="338480" y="6887007"/>
                </a:lnTo>
                <a:lnTo>
                  <a:pt x="317969" y="6755574"/>
                </a:lnTo>
                <a:lnTo>
                  <a:pt x="313956" y="6738518"/>
                </a:lnTo>
                <a:lnTo>
                  <a:pt x="309372" y="6732829"/>
                </a:lnTo>
                <a:lnTo>
                  <a:pt x="304800" y="6738518"/>
                </a:lnTo>
                <a:lnTo>
                  <a:pt x="300786" y="6755574"/>
                </a:lnTo>
                <a:lnTo>
                  <a:pt x="280276" y="6887007"/>
                </a:lnTo>
                <a:lnTo>
                  <a:pt x="273329" y="6905828"/>
                </a:lnTo>
                <a:lnTo>
                  <a:pt x="260769" y="6916306"/>
                </a:lnTo>
                <a:lnTo>
                  <a:pt x="244386" y="6917728"/>
                </a:lnTo>
                <a:lnTo>
                  <a:pt x="225945" y="6909333"/>
                </a:lnTo>
                <a:lnTo>
                  <a:pt x="110045" y="6826224"/>
                </a:lnTo>
                <a:lnTo>
                  <a:pt x="94907" y="6817042"/>
                </a:lnTo>
                <a:lnTo>
                  <a:pt x="87515" y="6816306"/>
                </a:lnTo>
                <a:lnTo>
                  <a:pt x="88265" y="6823596"/>
                </a:lnTo>
                <a:lnTo>
                  <a:pt x="97574" y="6838518"/>
                </a:lnTo>
                <a:lnTo>
                  <a:pt x="181864" y="6952805"/>
                </a:lnTo>
                <a:lnTo>
                  <a:pt x="190373" y="6970992"/>
                </a:lnTo>
                <a:lnTo>
                  <a:pt x="188950" y="6987197"/>
                </a:lnTo>
                <a:lnTo>
                  <a:pt x="178333" y="6999656"/>
                </a:lnTo>
                <a:lnTo>
                  <a:pt x="159258" y="7006577"/>
                </a:lnTo>
                <a:lnTo>
                  <a:pt x="22999" y="7027672"/>
                </a:lnTo>
                <a:lnTo>
                  <a:pt x="5727" y="7031634"/>
                </a:lnTo>
                <a:lnTo>
                  <a:pt x="0" y="7036028"/>
                </a:lnTo>
                <a:lnTo>
                  <a:pt x="5816" y="7040308"/>
                </a:lnTo>
                <a:lnTo>
                  <a:pt x="23152" y="7043966"/>
                </a:lnTo>
                <a:lnTo>
                  <a:pt x="175044" y="7064654"/>
                </a:lnTo>
                <a:lnTo>
                  <a:pt x="193992" y="7071042"/>
                </a:lnTo>
                <a:lnTo>
                  <a:pt x="204190" y="7082803"/>
                </a:lnTo>
                <a:lnTo>
                  <a:pt x="204965" y="7098258"/>
                </a:lnTo>
                <a:lnTo>
                  <a:pt x="195630" y="7115746"/>
                </a:lnTo>
                <a:lnTo>
                  <a:pt x="99771" y="7233323"/>
                </a:lnTo>
                <a:lnTo>
                  <a:pt x="89611" y="7247610"/>
                </a:lnTo>
                <a:lnTo>
                  <a:pt x="88163" y="7254392"/>
                </a:lnTo>
                <a:lnTo>
                  <a:pt x="95097" y="7253287"/>
                </a:lnTo>
                <a:lnTo>
                  <a:pt x="110058" y="7243978"/>
                </a:lnTo>
                <a:lnTo>
                  <a:pt x="225945" y="7160844"/>
                </a:lnTo>
                <a:lnTo>
                  <a:pt x="244373" y="7152462"/>
                </a:lnTo>
                <a:lnTo>
                  <a:pt x="260756" y="7153859"/>
                </a:lnTo>
                <a:lnTo>
                  <a:pt x="273316" y="7164349"/>
                </a:lnTo>
                <a:lnTo>
                  <a:pt x="280276" y="7183158"/>
                </a:lnTo>
                <a:lnTo>
                  <a:pt x="300786" y="7314603"/>
                </a:lnTo>
                <a:lnTo>
                  <a:pt x="304800" y="7331672"/>
                </a:lnTo>
                <a:lnTo>
                  <a:pt x="309384" y="7337349"/>
                </a:lnTo>
                <a:lnTo>
                  <a:pt x="313956" y="7331672"/>
                </a:lnTo>
                <a:lnTo>
                  <a:pt x="317969" y="7314603"/>
                </a:lnTo>
                <a:lnTo>
                  <a:pt x="338480" y="7183158"/>
                </a:lnTo>
                <a:lnTo>
                  <a:pt x="345440" y="7164349"/>
                </a:lnTo>
                <a:lnTo>
                  <a:pt x="358000" y="7153859"/>
                </a:lnTo>
                <a:lnTo>
                  <a:pt x="374383" y="7152462"/>
                </a:lnTo>
                <a:lnTo>
                  <a:pt x="392811" y="7160844"/>
                </a:lnTo>
                <a:lnTo>
                  <a:pt x="508711" y="7243978"/>
                </a:lnTo>
                <a:lnTo>
                  <a:pt x="523849" y="7253160"/>
                </a:lnTo>
                <a:lnTo>
                  <a:pt x="531241" y="7253897"/>
                </a:lnTo>
                <a:lnTo>
                  <a:pt x="530491" y="7246607"/>
                </a:lnTo>
                <a:lnTo>
                  <a:pt x="521182" y="7231685"/>
                </a:lnTo>
                <a:lnTo>
                  <a:pt x="436892" y="7117385"/>
                </a:lnTo>
                <a:lnTo>
                  <a:pt x="428383" y="7099198"/>
                </a:lnTo>
                <a:lnTo>
                  <a:pt x="429806" y="7083044"/>
                </a:lnTo>
                <a:lnTo>
                  <a:pt x="440436" y="7070649"/>
                </a:lnTo>
                <a:lnTo>
                  <a:pt x="459511" y="7063803"/>
                </a:lnTo>
                <a:lnTo>
                  <a:pt x="592797" y="7043572"/>
                </a:lnTo>
                <a:lnTo>
                  <a:pt x="610082" y="7039610"/>
                </a:lnTo>
                <a:lnTo>
                  <a:pt x="615848" y="7035089"/>
                </a:lnTo>
                <a:close/>
              </a:path>
              <a:path w="615950" h="7337425">
                <a:moveTo>
                  <a:pt x="615848" y="5902909"/>
                </a:moveTo>
                <a:lnTo>
                  <a:pt x="610082" y="5898400"/>
                </a:lnTo>
                <a:lnTo>
                  <a:pt x="592797" y="5894438"/>
                </a:lnTo>
                <a:lnTo>
                  <a:pt x="459511" y="5874207"/>
                </a:lnTo>
                <a:lnTo>
                  <a:pt x="440436" y="5867362"/>
                </a:lnTo>
                <a:lnTo>
                  <a:pt x="429806" y="5854979"/>
                </a:lnTo>
                <a:lnTo>
                  <a:pt x="428383" y="5838812"/>
                </a:lnTo>
                <a:lnTo>
                  <a:pt x="436892" y="5820626"/>
                </a:lnTo>
                <a:lnTo>
                  <a:pt x="521182" y="5706338"/>
                </a:lnTo>
                <a:lnTo>
                  <a:pt x="530491" y="5691403"/>
                </a:lnTo>
                <a:lnTo>
                  <a:pt x="531241" y="5684101"/>
                </a:lnTo>
                <a:lnTo>
                  <a:pt x="523849" y="5684850"/>
                </a:lnTo>
                <a:lnTo>
                  <a:pt x="508711" y="5694032"/>
                </a:lnTo>
                <a:lnTo>
                  <a:pt x="392811" y="5777154"/>
                </a:lnTo>
                <a:lnTo>
                  <a:pt x="374383" y="5785536"/>
                </a:lnTo>
                <a:lnTo>
                  <a:pt x="358000" y="5784126"/>
                </a:lnTo>
                <a:lnTo>
                  <a:pt x="345440" y="5773648"/>
                </a:lnTo>
                <a:lnTo>
                  <a:pt x="338480" y="5754827"/>
                </a:lnTo>
                <a:lnTo>
                  <a:pt x="317969" y="5623395"/>
                </a:lnTo>
                <a:lnTo>
                  <a:pt x="313956" y="5606339"/>
                </a:lnTo>
                <a:lnTo>
                  <a:pt x="309372" y="5600649"/>
                </a:lnTo>
                <a:lnTo>
                  <a:pt x="304800" y="5606339"/>
                </a:lnTo>
                <a:lnTo>
                  <a:pt x="300786" y="5623395"/>
                </a:lnTo>
                <a:lnTo>
                  <a:pt x="280276" y="5754827"/>
                </a:lnTo>
                <a:lnTo>
                  <a:pt x="273329" y="5773648"/>
                </a:lnTo>
                <a:lnTo>
                  <a:pt x="260769" y="5784139"/>
                </a:lnTo>
                <a:lnTo>
                  <a:pt x="244386" y="5785548"/>
                </a:lnTo>
                <a:lnTo>
                  <a:pt x="225945" y="5777154"/>
                </a:lnTo>
                <a:lnTo>
                  <a:pt x="110045" y="5694045"/>
                </a:lnTo>
                <a:lnTo>
                  <a:pt x="94907" y="5684863"/>
                </a:lnTo>
                <a:lnTo>
                  <a:pt x="87515" y="5684126"/>
                </a:lnTo>
                <a:lnTo>
                  <a:pt x="88265" y="5691416"/>
                </a:lnTo>
                <a:lnTo>
                  <a:pt x="97574" y="5706338"/>
                </a:lnTo>
                <a:lnTo>
                  <a:pt x="181864" y="5820626"/>
                </a:lnTo>
                <a:lnTo>
                  <a:pt x="190373" y="5838825"/>
                </a:lnTo>
                <a:lnTo>
                  <a:pt x="188950" y="5855030"/>
                </a:lnTo>
                <a:lnTo>
                  <a:pt x="178333" y="5867476"/>
                </a:lnTo>
                <a:lnTo>
                  <a:pt x="159258" y="5874397"/>
                </a:lnTo>
                <a:lnTo>
                  <a:pt x="22999" y="5895492"/>
                </a:lnTo>
                <a:lnTo>
                  <a:pt x="5727" y="5899455"/>
                </a:lnTo>
                <a:lnTo>
                  <a:pt x="0" y="5903849"/>
                </a:lnTo>
                <a:lnTo>
                  <a:pt x="5816" y="5908129"/>
                </a:lnTo>
                <a:lnTo>
                  <a:pt x="23152" y="5911786"/>
                </a:lnTo>
                <a:lnTo>
                  <a:pt x="175044" y="5932475"/>
                </a:lnTo>
                <a:lnTo>
                  <a:pt x="193992" y="5938863"/>
                </a:lnTo>
                <a:lnTo>
                  <a:pt x="204190" y="5950623"/>
                </a:lnTo>
                <a:lnTo>
                  <a:pt x="204965" y="5966091"/>
                </a:lnTo>
                <a:lnTo>
                  <a:pt x="195630" y="5983567"/>
                </a:lnTo>
                <a:lnTo>
                  <a:pt x="99771" y="6101143"/>
                </a:lnTo>
                <a:lnTo>
                  <a:pt x="89611" y="6115431"/>
                </a:lnTo>
                <a:lnTo>
                  <a:pt x="88163" y="6122213"/>
                </a:lnTo>
                <a:lnTo>
                  <a:pt x="95097" y="6121108"/>
                </a:lnTo>
                <a:lnTo>
                  <a:pt x="110058" y="6111799"/>
                </a:lnTo>
                <a:lnTo>
                  <a:pt x="225945" y="6028677"/>
                </a:lnTo>
                <a:lnTo>
                  <a:pt x="244373" y="6020282"/>
                </a:lnTo>
                <a:lnTo>
                  <a:pt x="260756" y="6021692"/>
                </a:lnTo>
                <a:lnTo>
                  <a:pt x="273316" y="6032170"/>
                </a:lnTo>
                <a:lnTo>
                  <a:pt x="280276" y="6050978"/>
                </a:lnTo>
                <a:lnTo>
                  <a:pt x="300786" y="6182436"/>
                </a:lnTo>
                <a:lnTo>
                  <a:pt x="304800" y="6199492"/>
                </a:lnTo>
                <a:lnTo>
                  <a:pt x="309384" y="6205169"/>
                </a:lnTo>
                <a:lnTo>
                  <a:pt x="313956" y="6199492"/>
                </a:lnTo>
                <a:lnTo>
                  <a:pt x="317969" y="6182436"/>
                </a:lnTo>
                <a:lnTo>
                  <a:pt x="338480" y="6050978"/>
                </a:lnTo>
                <a:lnTo>
                  <a:pt x="345440" y="6032170"/>
                </a:lnTo>
                <a:lnTo>
                  <a:pt x="358000" y="6021692"/>
                </a:lnTo>
                <a:lnTo>
                  <a:pt x="374383" y="6020282"/>
                </a:lnTo>
                <a:lnTo>
                  <a:pt x="392811" y="6028677"/>
                </a:lnTo>
                <a:lnTo>
                  <a:pt x="508711" y="6111799"/>
                </a:lnTo>
                <a:lnTo>
                  <a:pt x="523849" y="6120981"/>
                </a:lnTo>
                <a:lnTo>
                  <a:pt x="531241" y="6121730"/>
                </a:lnTo>
                <a:lnTo>
                  <a:pt x="530491" y="6114427"/>
                </a:lnTo>
                <a:lnTo>
                  <a:pt x="521182" y="6099505"/>
                </a:lnTo>
                <a:lnTo>
                  <a:pt x="436892" y="5985205"/>
                </a:lnTo>
                <a:lnTo>
                  <a:pt x="428383" y="5967019"/>
                </a:lnTo>
                <a:lnTo>
                  <a:pt x="429806" y="5950864"/>
                </a:lnTo>
                <a:lnTo>
                  <a:pt x="440436" y="5938469"/>
                </a:lnTo>
                <a:lnTo>
                  <a:pt x="459511" y="5931624"/>
                </a:lnTo>
                <a:lnTo>
                  <a:pt x="592797" y="5911393"/>
                </a:lnTo>
                <a:lnTo>
                  <a:pt x="610082" y="5907430"/>
                </a:lnTo>
                <a:lnTo>
                  <a:pt x="615848" y="5902909"/>
                </a:lnTo>
                <a:close/>
              </a:path>
              <a:path w="615950" h="7337425">
                <a:moveTo>
                  <a:pt x="615848" y="4743221"/>
                </a:moveTo>
                <a:lnTo>
                  <a:pt x="610082" y="4738700"/>
                </a:lnTo>
                <a:lnTo>
                  <a:pt x="592797" y="4734738"/>
                </a:lnTo>
                <a:lnTo>
                  <a:pt x="459511" y="4714519"/>
                </a:lnTo>
                <a:lnTo>
                  <a:pt x="440436" y="4707661"/>
                </a:lnTo>
                <a:lnTo>
                  <a:pt x="429806" y="4695279"/>
                </a:lnTo>
                <a:lnTo>
                  <a:pt x="428383" y="4679124"/>
                </a:lnTo>
                <a:lnTo>
                  <a:pt x="436892" y="4660938"/>
                </a:lnTo>
                <a:lnTo>
                  <a:pt x="521182" y="4546651"/>
                </a:lnTo>
                <a:lnTo>
                  <a:pt x="530491" y="4531715"/>
                </a:lnTo>
                <a:lnTo>
                  <a:pt x="531241" y="4524413"/>
                </a:lnTo>
                <a:lnTo>
                  <a:pt x="523849" y="4525149"/>
                </a:lnTo>
                <a:lnTo>
                  <a:pt x="508711" y="4534332"/>
                </a:lnTo>
                <a:lnTo>
                  <a:pt x="392811" y="4617466"/>
                </a:lnTo>
                <a:lnTo>
                  <a:pt x="374383" y="4625848"/>
                </a:lnTo>
                <a:lnTo>
                  <a:pt x="358000" y="4624438"/>
                </a:lnTo>
                <a:lnTo>
                  <a:pt x="345440" y="4613948"/>
                </a:lnTo>
                <a:lnTo>
                  <a:pt x="338480" y="4595139"/>
                </a:lnTo>
                <a:lnTo>
                  <a:pt x="317969" y="4463707"/>
                </a:lnTo>
                <a:lnTo>
                  <a:pt x="313956" y="4446651"/>
                </a:lnTo>
                <a:lnTo>
                  <a:pt x="309372" y="4440961"/>
                </a:lnTo>
                <a:lnTo>
                  <a:pt x="304800" y="4446651"/>
                </a:lnTo>
                <a:lnTo>
                  <a:pt x="300786" y="4463707"/>
                </a:lnTo>
                <a:lnTo>
                  <a:pt x="280276" y="4595139"/>
                </a:lnTo>
                <a:lnTo>
                  <a:pt x="273329" y="4613961"/>
                </a:lnTo>
                <a:lnTo>
                  <a:pt x="260769" y="4624438"/>
                </a:lnTo>
                <a:lnTo>
                  <a:pt x="244386" y="4625860"/>
                </a:lnTo>
                <a:lnTo>
                  <a:pt x="225945" y="4617466"/>
                </a:lnTo>
                <a:lnTo>
                  <a:pt x="110045" y="4534357"/>
                </a:lnTo>
                <a:lnTo>
                  <a:pt x="94907" y="4525175"/>
                </a:lnTo>
                <a:lnTo>
                  <a:pt x="87515" y="4524426"/>
                </a:lnTo>
                <a:lnTo>
                  <a:pt x="88265" y="4531728"/>
                </a:lnTo>
                <a:lnTo>
                  <a:pt x="97574" y="4546651"/>
                </a:lnTo>
                <a:lnTo>
                  <a:pt x="181864" y="4660938"/>
                </a:lnTo>
                <a:lnTo>
                  <a:pt x="190373" y="4679124"/>
                </a:lnTo>
                <a:lnTo>
                  <a:pt x="188950" y="4695329"/>
                </a:lnTo>
                <a:lnTo>
                  <a:pt x="178333" y="4707775"/>
                </a:lnTo>
                <a:lnTo>
                  <a:pt x="159258" y="4714697"/>
                </a:lnTo>
                <a:lnTo>
                  <a:pt x="22999" y="4735804"/>
                </a:lnTo>
                <a:lnTo>
                  <a:pt x="5727" y="4739767"/>
                </a:lnTo>
                <a:lnTo>
                  <a:pt x="0" y="4744161"/>
                </a:lnTo>
                <a:lnTo>
                  <a:pt x="5816" y="4748441"/>
                </a:lnTo>
                <a:lnTo>
                  <a:pt x="23152" y="4752086"/>
                </a:lnTo>
                <a:lnTo>
                  <a:pt x="175044" y="4772787"/>
                </a:lnTo>
                <a:lnTo>
                  <a:pt x="193992" y="4779175"/>
                </a:lnTo>
                <a:lnTo>
                  <a:pt x="204190" y="4790935"/>
                </a:lnTo>
                <a:lnTo>
                  <a:pt x="204965" y="4806391"/>
                </a:lnTo>
                <a:lnTo>
                  <a:pt x="195630" y="4823879"/>
                </a:lnTo>
                <a:lnTo>
                  <a:pt x="99771" y="4941455"/>
                </a:lnTo>
                <a:lnTo>
                  <a:pt x="89611" y="4955743"/>
                </a:lnTo>
                <a:lnTo>
                  <a:pt x="88163" y="4962512"/>
                </a:lnTo>
                <a:lnTo>
                  <a:pt x="95097" y="4961420"/>
                </a:lnTo>
                <a:lnTo>
                  <a:pt x="110058" y="4952111"/>
                </a:lnTo>
                <a:lnTo>
                  <a:pt x="225945" y="4868977"/>
                </a:lnTo>
                <a:lnTo>
                  <a:pt x="244373" y="4860582"/>
                </a:lnTo>
                <a:lnTo>
                  <a:pt x="260756" y="4861992"/>
                </a:lnTo>
                <a:lnTo>
                  <a:pt x="273316" y="4872469"/>
                </a:lnTo>
                <a:lnTo>
                  <a:pt x="280276" y="4891290"/>
                </a:lnTo>
                <a:lnTo>
                  <a:pt x="300786" y="5022735"/>
                </a:lnTo>
                <a:lnTo>
                  <a:pt x="304800" y="5039792"/>
                </a:lnTo>
                <a:lnTo>
                  <a:pt x="309384" y="5045481"/>
                </a:lnTo>
                <a:lnTo>
                  <a:pt x="313956" y="5039792"/>
                </a:lnTo>
                <a:lnTo>
                  <a:pt x="317969" y="5022735"/>
                </a:lnTo>
                <a:lnTo>
                  <a:pt x="338480" y="4891290"/>
                </a:lnTo>
                <a:lnTo>
                  <a:pt x="345440" y="4872469"/>
                </a:lnTo>
                <a:lnTo>
                  <a:pt x="358000" y="4861992"/>
                </a:lnTo>
                <a:lnTo>
                  <a:pt x="374383" y="4860582"/>
                </a:lnTo>
                <a:lnTo>
                  <a:pt x="392811" y="4868977"/>
                </a:lnTo>
                <a:lnTo>
                  <a:pt x="508711" y="4952111"/>
                </a:lnTo>
                <a:lnTo>
                  <a:pt x="523849" y="4961293"/>
                </a:lnTo>
                <a:lnTo>
                  <a:pt x="531241" y="4962029"/>
                </a:lnTo>
                <a:lnTo>
                  <a:pt x="530491" y="4954740"/>
                </a:lnTo>
                <a:lnTo>
                  <a:pt x="521182" y="4939817"/>
                </a:lnTo>
                <a:lnTo>
                  <a:pt x="436892" y="4825517"/>
                </a:lnTo>
                <a:lnTo>
                  <a:pt x="428383" y="4807331"/>
                </a:lnTo>
                <a:lnTo>
                  <a:pt x="429806" y="4791164"/>
                </a:lnTo>
                <a:lnTo>
                  <a:pt x="440436" y="4778781"/>
                </a:lnTo>
                <a:lnTo>
                  <a:pt x="459511" y="4771923"/>
                </a:lnTo>
                <a:lnTo>
                  <a:pt x="592797" y="4751705"/>
                </a:lnTo>
                <a:lnTo>
                  <a:pt x="610082" y="4747742"/>
                </a:lnTo>
                <a:lnTo>
                  <a:pt x="615848" y="4743221"/>
                </a:lnTo>
                <a:close/>
              </a:path>
              <a:path w="615950" h="7337425">
                <a:moveTo>
                  <a:pt x="615848" y="3703332"/>
                </a:moveTo>
                <a:lnTo>
                  <a:pt x="610082" y="3698811"/>
                </a:lnTo>
                <a:lnTo>
                  <a:pt x="592797" y="3694849"/>
                </a:lnTo>
                <a:lnTo>
                  <a:pt x="459511" y="3674618"/>
                </a:lnTo>
                <a:lnTo>
                  <a:pt x="440436" y="3667772"/>
                </a:lnTo>
                <a:lnTo>
                  <a:pt x="429806" y="3655390"/>
                </a:lnTo>
                <a:lnTo>
                  <a:pt x="428383" y="3639223"/>
                </a:lnTo>
                <a:lnTo>
                  <a:pt x="436892" y="3621036"/>
                </a:lnTo>
                <a:lnTo>
                  <a:pt x="521182" y="3506749"/>
                </a:lnTo>
                <a:lnTo>
                  <a:pt x="530491" y="3491814"/>
                </a:lnTo>
                <a:lnTo>
                  <a:pt x="531241" y="3484524"/>
                </a:lnTo>
                <a:lnTo>
                  <a:pt x="523849" y="3485261"/>
                </a:lnTo>
                <a:lnTo>
                  <a:pt x="508711" y="3494443"/>
                </a:lnTo>
                <a:lnTo>
                  <a:pt x="392811" y="3577577"/>
                </a:lnTo>
                <a:lnTo>
                  <a:pt x="374383" y="3585959"/>
                </a:lnTo>
                <a:lnTo>
                  <a:pt x="358000" y="3584537"/>
                </a:lnTo>
                <a:lnTo>
                  <a:pt x="345440" y="3574059"/>
                </a:lnTo>
                <a:lnTo>
                  <a:pt x="338480" y="3555238"/>
                </a:lnTo>
                <a:lnTo>
                  <a:pt x="317969" y="3423818"/>
                </a:lnTo>
                <a:lnTo>
                  <a:pt x="313956" y="3406749"/>
                </a:lnTo>
                <a:lnTo>
                  <a:pt x="309372" y="3401072"/>
                </a:lnTo>
                <a:lnTo>
                  <a:pt x="304800" y="3406749"/>
                </a:lnTo>
                <a:lnTo>
                  <a:pt x="300786" y="3423818"/>
                </a:lnTo>
                <a:lnTo>
                  <a:pt x="280276" y="3555238"/>
                </a:lnTo>
                <a:lnTo>
                  <a:pt x="273329" y="3574059"/>
                </a:lnTo>
                <a:lnTo>
                  <a:pt x="260769" y="3584549"/>
                </a:lnTo>
                <a:lnTo>
                  <a:pt x="244386" y="3585959"/>
                </a:lnTo>
                <a:lnTo>
                  <a:pt x="225945" y="3577577"/>
                </a:lnTo>
                <a:lnTo>
                  <a:pt x="110045" y="3494468"/>
                </a:lnTo>
                <a:lnTo>
                  <a:pt x="94907" y="3485273"/>
                </a:lnTo>
                <a:lnTo>
                  <a:pt x="87515" y="3484537"/>
                </a:lnTo>
                <a:lnTo>
                  <a:pt x="88265" y="3491827"/>
                </a:lnTo>
                <a:lnTo>
                  <a:pt x="97574" y="3506749"/>
                </a:lnTo>
                <a:lnTo>
                  <a:pt x="181864" y="3621036"/>
                </a:lnTo>
                <a:lnTo>
                  <a:pt x="190373" y="3639235"/>
                </a:lnTo>
                <a:lnTo>
                  <a:pt x="188950" y="3655441"/>
                </a:lnTo>
                <a:lnTo>
                  <a:pt x="178333" y="3667887"/>
                </a:lnTo>
                <a:lnTo>
                  <a:pt x="159258" y="3674808"/>
                </a:lnTo>
                <a:lnTo>
                  <a:pt x="22999" y="3695916"/>
                </a:lnTo>
                <a:lnTo>
                  <a:pt x="5727" y="3699878"/>
                </a:lnTo>
                <a:lnTo>
                  <a:pt x="0" y="3704259"/>
                </a:lnTo>
                <a:lnTo>
                  <a:pt x="5816" y="3708552"/>
                </a:lnTo>
                <a:lnTo>
                  <a:pt x="23152" y="3712197"/>
                </a:lnTo>
                <a:lnTo>
                  <a:pt x="175044" y="3732885"/>
                </a:lnTo>
                <a:lnTo>
                  <a:pt x="193992" y="3739273"/>
                </a:lnTo>
                <a:lnTo>
                  <a:pt x="204190" y="3751034"/>
                </a:lnTo>
                <a:lnTo>
                  <a:pt x="204965" y="3766502"/>
                </a:lnTo>
                <a:lnTo>
                  <a:pt x="195630" y="3783977"/>
                </a:lnTo>
                <a:lnTo>
                  <a:pt x="99771" y="3901567"/>
                </a:lnTo>
                <a:lnTo>
                  <a:pt x="89611" y="3915854"/>
                </a:lnTo>
                <a:lnTo>
                  <a:pt x="88163" y="3922623"/>
                </a:lnTo>
                <a:lnTo>
                  <a:pt x="95097" y="3921531"/>
                </a:lnTo>
                <a:lnTo>
                  <a:pt x="110058" y="3912209"/>
                </a:lnTo>
                <a:lnTo>
                  <a:pt x="225945" y="3829088"/>
                </a:lnTo>
                <a:lnTo>
                  <a:pt x="244373" y="3820693"/>
                </a:lnTo>
                <a:lnTo>
                  <a:pt x="260756" y="3822103"/>
                </a:lnTo>
                <a:lnTo>
                  <a:pt x="273316" y="3832580"/>
                </a:lnTo>
                <a:lnTo>
                  <a:pt x="280276" y="3851402"/>
                </a:lnTo>
                <a:lnTo>
                  <a:pt x="300786" y="3982847"/>
                </a:lnTo>
                <a:lnTo>
                  <a:pt x="304800" y="3999903"/>
                </a:lnTo>
                <a:lnTo>
                  <a:pt x="309384" y="4005592"/>
                </a:lnTo>
                <a:lnTo>
                  <a:pt x="313956" y="3999903"/>
                </a:lnTo>
                <a:lnTo>
                  <a:pt x="317969" y="3982847"/>
                </a:lnTo>
                <a:lnTo>
                  <a:pt x="338480" y="3851402"/>
                </a:lnTo>
                <a:lnTo>
                  <a:pt x="345440" y="3832580"/>
                </a:lnTo>
                <a:lnTo>
                  <a:pt x="358000" y="3822103"/>
                </a:lnTo>
                <a:lnTo>
                  <a:pt x="374383" y="3820693"/>
                </a:lnTo>
                <a:lnTo>
                  <a:pt x="392811" y="3829088"/>
                </a:lnTo>
                <a:lnTo>
                  <a:pt x="508711" y="3912209"/>
                </a:lnTo>
                <a:lnTo>
                  <a:pt x="523849" y="3921404"/>
                </a:lnTo>
                <a:lnTo>
                  <a:pt x="531241" y="3922141"/>
                </a:lnTo>
                <a:lnTo>
                  <a:pt x="530491" y="3914851"/>
                </a:lnTo>
                <a:lnTo>
                  <a:pt x="521182" y="3899928"/>
                </a:lnTo>
                <a:lnTo>
                  <a:pt x="436892" y="3785616"/>
                </a:lnTo>
                <a:lnTo>
                  <a:pt x="428383" y="3767442"/>
                </a:lnTo>
                <a:lnTo>
                  <a:pt x="429806" y="3751275"/>
                </a:lnTo>
                <a:lnTo>
                  <a:pt x="440436" y="3738892"/>
                </a:lnTo>
                <a:lnTo>
                  <a:pt x="459511" y="3732034"/>
                </a:lnTo>
                <a:lnTo>
                  <a:pt x="592797" y="3711803"/>
                </a:lnTo>
                <a:lnTo>
                  <a:pt x="610082" y="3707841"/>
                </a:lnTo>
                <a:lnTo>
                  <a:pt x="615848" y="3703332"/>
                </a:lnTo>
                <a:close/>
              </a:path>
              <a:path w="615950" h="7337425">
                <a:moveTo>
                  <a:pt x="615848" y="2608694"/>
                </a:moveTo>
                <a:lnTo>
                  <a:pt x="610082" y="2604173"/>
                </a:lnTo>
                <a:lnTo>
                  <a:pt x="592797" y="2600210"/>
                </a:lnTo>
                <a:lnTo>
                  <a:pt x="459511" y="2579992"/>
                </a:lnTo>
                <a:lnTo>
                  <a:pt x="440436" y="2573134"/>
                </a:lnTo>
                <a:lnTo>
                  <a:pt x="429806" y="2560751"/>
                </a:lnTo>
                <a:lnTo>
                  <a:pt x="428383" y="2544584"/>
                </a:lnTo>
                <a:lnTo>
                  <a:pt x="436892" y="2526398"/>
                </a:lnTo>
                <a:lnTo>
                  <a:pt x="521182" y="2412111"/>
                </a:lnTo>
                <a:lnTo>
                  <a:pt x="530491" y="2397188"/>
                </a:lnTo>
                <a:lnTo>
                  <a:pt x="531241" y="2389886"/>
                </a:lnTo>
                <a:lnTo>
                  <a:pt x="523849" y="2390622"/>
                </a:lnTo>
                <a:lnTo>
                  <a:pt x="508711" y="2399804"/>
                </a:lnTo>
                <a:lnTo>
                  <a:pt x="392811" y="2482939"/>
                </a:lnTo>
                <a:lnTo>
                  <a:pt x="374383" y="2491321"/>
                </a:lnTo>
                <a:lnTo>
                  <a:pt x="358000" y="2489898"/>
                </a:lnTo>
                <a:lnTo>
                  <a:pt x="345440" y="2479421"/>
                </a:lnTo>
                <a:lnTo>
                  <a:pt x="338480" y="2460599"/>
                </a:lnTo>
                <a:lnTo>
                  <a:pt x="317969" y="2329180"/>
                </a:lnTo>
                <a:lnTo>
                  <a:pt x="313956" y="2312124"/>
                </a:lnTo>
                <a:lnTo>
                  <a:pt x="309372" y="2306434"/>
                </a:lnTo>
                <a:lnTo>
                  <a:pt x="304800" y="2312124"/>
                </a:lnTo>
                <a:lnTo>
                  <a:pt x="300786" y="2329180"/>
                </a:lnTo>
                <a:lnTo>
                  <a:pt x="280276" y="2460599"/>
                </a:lnTo>
                <a:lnTo>
                  <a:pt x="273329" y="2479421"/>
                </a:lnTo>
                <a:lnTo>
                  <a:pt x="260769" y="2489911"/>
                </a:lnTo>
                <a:lnTo>
                  <a:pt x="244386" y="2491321"/>
                </a:lnTo>
                <a:lnTo>
                  <a:pt x="225945" y="2482939"/>
                </a:lnTo>
                <a:lnTo>
                  <a:pt x="110045" y="2399830"/>
                </a:lnTo>
                <a:lnTo>
                  <a:pt x="94907" y="2390648"/>
                </a:lnTo>
                <a:lnTo>
                  <a:pt x="87515" y="2389898"/>
                </a:lnTo>
                <a:lnTo>
                  <a:pt x="88265" y="2397188"/>
                </a:lnTo>
                <a:lnTo>
                  <a:pt x="97574" y="2412111"/>
                </a:lnTo>
                <a:lnTo>
                  <a:pt x="181864" y="2526398"/>
                </a:lnTo>
                <a:lnTo>
                  <a:pt x="190373" y="2544597"/>
                </a:lnTo>
                <a:lnTo>
                  <a:pt x="188950" y="2560802"/>
                </a:lnTo>
                <a:lnTo>
                  <a:pt x="178333" y="2573248"/>
                </a:lnTo>
                <a:lnTo>
                  <a:pt x="159258" y="2580170"/>
                </a:lnTo>
                <a:lnTo>
                  <a:pt x="22999" y="2601277"/>
                </a:lnTo>
                <a:lnTo>
                  <a:pt x="5727" y="2605240"/>
                </a:lnTo>
                <a:lnTo>
                  <a:pt x="0" y="2609621"/>
                </a:lnTo>
                <a:lnTo>
                  <a:pt x="5816" y="2613914"/>
                </a:lnTo>
                <a:lnTo>
                  <a:pt x="23152" y="2617559"/>
                </a:lnTo>
                <a:lnTo>
                  <a:pt x="175044" y="2638260"/>
                </a:lnTo>
                <a:lnTo>
                  <a:pt x="193992" y="2644635"/>
                </a:lnTo>
                <a:lnTo>
                  <a:pt x="204190" y="2656408"/>
                </a:lnTo>
                <a:lnTo>
                  <a:pt x="204965" y="2671864"/>
                </a:lnTo>
                <a:lnTo>
                  <a:pt x="195630" y="2689352"/>
                </a:lnTo>
                <a:lnTo>
                  <a:pt x="99771" y="2806928"/>
                </a:lnTo>
                <a:lnTo>
                  <a:pt x="89611" y="2821216"/>
                </a:lnTo>
                <a:lnTo>
                  <a:pt x="88163" y="2827985"/>
                </a:lnTo>
                <a:lnTo>
                  <a:pt x="95097" y="2826893"/>
                </a:lnTo>
                <a:lnTo>
                  <a:pt x="110058" y="2817584"/>
                </a:lnTo>
                <a:lnTo>
                  <a:pt x="225945" y="2734449"/>
                </a:lnTo>
                <a:lnTo>
                  <a:pt x="244373" y="2726055"/>
                </a:lnTo>
                <a:lnTo>
                  <a:pt x="260756" y="2727464"/>
                </a:lnTo>
                <a:lnTo>
                  <a:pt x="273316" y="2737942"/>
                </a:lnTo>
                <a:lnTo>
                  <a:pt x="280276" y="2756763"/>
                </a:lnTo>
                <a:lnTo>
                  <a:pt x="300786" y="2888208"/>
                </a:lnTo>
                <a:lnTo>
                  <a:pt x="304800" y="2905264"/>
                </a:lnTo>
                <a:lnTo>
                  <a:pt x="309384" y="2910954"/>
                </a:lnTo>
                <a:lnTo>
                  <a:pt x="313956" y="2905264"/>
                </a:lnTo>
                <a:lnTo>
                  <a:pt x="317969" y="2888208"/>
                </a:lnTo>
                <a:lnTo>
                  <a:pt x="338480" y="2756763"/>
                </a:lnTo>
                <a:lnTo>
                  <a:pt x="345440" y="2737942"/>
                </a:lnTo>
                <a:lnTo>
                  <a:pt x="358000" y="2727464"/>
                </a:lnTo>
                <a:lnTo>
                  <a:pt x="374383" y="2726055"/>
                </a:lnTo>
                <a:lnTo>
                  <a:pt x="392811" y="2734449"/>
                </a:lnTo>
                <a:lnTo>
                  <a:pt x="508711" y="2817584"/>
                </a:lnTo>
                <a:lnTo>
                  <a:pt x="523849" y="2826766"/>
                </a:lnTo>
                <a:lnTo>
                  <a:pt x="531241" y="2827502"/>
                </a:lnTo>
                <a:lnTo>
                  <a:pt x="530491" y="2820212"/>
                </a:lnTo>
                <a:lnTo>
                  <a:pt x="521182" y="2805290"/>
                </a:lnTo>
                <a:lnTo>
                  <a:pt x="436892" y="2690977"/>
                </a:lnTo>
                <a:lnTo>
                  <a:pt x="428383" y="2672804"/>
                </a:lnTo>
                <a:lnTo>
                  <a:pt x="429806" y="2656636"/>
                </a:lnTo>
                <a:lnTo>
                  <a:pt x="440436" y="2644254"/>
                </a:lnTo>
                <a:lnTo>
                  <a:pt x="459511" y="2637396"/>
                </a:lnTo>
                <a:lnTo>
                  <a:pt x="592797" y="2617165"/>
                </a:lnTo>
                <a:lnTo>
                  <a:pt x="610082" y="2613215"/>
                </a:lnTo>
                <a:lnTo>
                  <a:pt x="615848" y="2608694"/>
                </a:lnTo>
                <a:close/>
              </a:path>
              <a:path w="615950" h="7337425">
                <a:moveTo>
                  <a:pt x="615848" y="1555496"/>
                </a:moveTo>
                <a:lnTo>
                  <a:pt x="610082" y="1550974"/>
                </a:lnTo>
                <a:lnTo>
                  <a:pt x="592797" y="1547012"/>
                </a:lnTo>
                <a:lnTo>
                  <a:pt x="459511" y="1526781"/>
                </a:lnTo>
                <a:lnTo>
                  <a:pt x="440436" y="1519936"/>
                </a:lnTo>
                <a:lnTo>
                  <a:pt x="429806" y="1507553"/>
                </a:lnTo>
                <a:lnTo>
                  <a:pt x="428383" y="1491386"/>
                </a:lnTo>
                <a:lnTo>
                  <a:pt x="436892" y="1473200"/>
                </a:lnTo>
                <a:lnTo>
                  <a:pt x="521182" y="1358912"/>
                </a:lnTo>
                <a:lnTo>
                  <a:pt x="530491" y="1343977"/>
                </a:lnTo>
                <a:lnTo>
                  <a:pt x="531241" y="1336687"/>
                </a:lnTo>
                <a:lnTo>
                  <a:pt x="523849" y="1337424"/>
                </a:lnTo>
                <a:lnTo>
                  <a:pt x="508711" y="1346606"/>
                </a:lnTo>
                <a:lnTo>
                  <a:pt x="392811" y="1429727"/>
                </a:lnTo>
                <a:lnTo>
                  <a:pt x="374383" y="1438109"/>
                </a:lnTo>
                <a:lnTo>
                  <a:pt x="358000" y="1436700"/>
                </a:lnTo>
                <a:lnTo>
                  <a:pt x="345440" y="1426222"/>
                </a:lnTo>
                <a:lnTo>
                  <a:pt x="338480" y="1407401"/>
                </a:lnTo>
                <a:lnTo>
                  <a:pt x="317969" y="1275969"/>
                </a:lnTo>
                <a:lnTo>
                  <a:pt x="313956" y="1258912"/>
                </a:lnTo>
                <a:lnTo>
                  <a:pt x="309372" y="1253236"/>
                </a:lnTo>
                <a:lnTo>
                  <a:pt x="304800" y="1258912"/>
                </a:lnTo>
                <a:lnTo>
                  <a:pt x="300786" y="1275969"/>
                </a:lnTo>
                <a:lnTo>
                  <a:pt x="280276" y="1407401"/>
                </a:lnTo>
                <a:lnTo>
                  <a:pt x="273329" y="1426222"/>
                </a:lnTo>
                <a:lnTo>
                  <a:pt x="260769" y="1436712"/>
                </a:lnTo>
                <a:lnTo>
                  <a:pt x="244386" y="1438122"/>
                </a:lnTo>
                <a:lnTo>
                  <a:pt x="225945" y="1429727"/>
                </a:lnTo>
                <a:lnTo>
                  <a:pt x="110045" y="1346619"/>
                </a:lnTo>
                <a:lnTo>
                  <a:pt x="94907" y="1337437"/>
                </a:lnTo>
                <a:lnTo>
                  <a:pt x="87515" y="1336700"/>
                </a:lnTo>
                <a:lnTo>
                  <a:pt x="88265" y="1343990"/>
                </a:lnTo>
                <a:lnTo>
                  <a:pt x="97574" y="1358912"/>
                </a:lnTo>
                <a:lnTo>
                  <a:pt x="181864" y="1473200"/>
                </a:lnTo>
                <a:lnTo>
                  <a:pt x="190373" y="1491399"/>
                </a:lnTo>
                <a:lnTo>
                  <a:pt x="188950" y="1507604"/>
                </a:lnTo>
                <a:lnTo>
                  <a:pt x="178333" y="1520050"/>
                </a:lnTo>
                <a:lnTo>
                  <a:pt x="159258" y="1526971"/>
                </a:lnTo>
                <a:lnTo>
                  <a:pt x="22999" y="1548066"/>
                </a:lnTo>
                <a:lnTo>
                  <a:pt x="5727" y="1552028"/>
                </a:lnTo>
                <a:lnTo>
                  <a:pt x="0" y="1556423"/>
                </a:lnTo>
                <a:lnTo>
                  <a:pt x="5816" y="1560715"/>
                </a:lnTo>
                <a:lnTo>
                  <a:pt x="23152" y="1564360"/>
                </a:lnTo>
                <a:lnTo>
                  <a:pt x="175044" y="1585048"/>
                </a:lnTo>
                <a:lnTo>
                  <a:pt x="193992" y="1591437"/>
                </a:lnTo>
                <a:lnTo>
                  <a:pt x="204190" y="1603197"/>
                </a:lnTo>
                <a:lnTo>
                  <a:pt x="204965" y="1618665"/>
                </a:lnTo>
                <a:lnTo>
                  <a:pt x="195630" y="1636141"/>
                </a:lnTo>
                <a:lnTo>
                  <a:pt x="99771" y="1753717"/>
                </a:lnTo>
                <a:lnTo>
                  <a:pt x="89611" y="1768017"/>
                </a:lnTo>
                <a:lnTo>
                  <a:pt x="88163" y="1774786"/>
                </a:lnTo>
                <a:lnTo>
                  <a:pt x="95097" y="1773694"/>
                </a:lnTo>
                <a:lnTo>
                  <a:pt x="110058" y="1764372"/>
                </a:lnTo>
                <a:lnTo>
                  <a:pt x="225945" y="1681251"/>
                </a:lnTo>
                <a:lnTo>
                  <a:pt x="244373" y="1672856"/>
                </a:lnTo>
                <a:lnTo>
                  <a:pt x="260756" y="1674266"/>
                </a:lnTo>
                <a:lnTo>
                  <a:pt x="273316" y="1684743"/>
                </a:lnTo>
                <a:lnTo>
                  <a:pt x="280276" y="1703565"/>
                </a:lnTo>
                <a:lnTo>
                  <a:pt x="300786" y="1835010"/>
                </a:lnTo>
                <a:lnTo>
                  <a:pt x="304800" y="1852066"/>
                </a:lnTo>
                <a:lnTo>
                  <a:pt x="309384" y="1857756"/>
                </a:lnTo>
                <a:lnTo>
                  <a:pt x="313956" y="1852066"/>
                </a:lnTo>
                <a:lnTo>
                  <a:pt x="317969" y="1835010"/>
                </a:lnTo>
                <a:lnTo>
                  <a:pt x="338480" y="1703565"/>
                </a:lnTo>
                <a:lnTo>
                  <a:pt x="345440" y="1684743"/>
                </a:lnTo>
                <a:lnTo>
                  <a:pt x="358000" y="1674266"/>
                </a:lnTo>
                <a:lnTo>
                  <a:pt x="374383" y="1672856"/>
                </a:lnTo>
                <a:lnTo>
                  <a:pt x="392811" y="1681251"/>
                </a:lnTo>
                <a:lnTo>
                  <a:pt x="508711" y="1764372"/>
                </a:lnTo>
                <a:lnTo>
                  <a:pt x="523849" y="1773555"/>
                </a:lnTo>
                <a:lnTo>
                  <a:pt x="531241" y="1774304"/>
                </a:lnTo>
                <a:lnTo>
                  <a:pt x="530491" y="1767001"/>
                </a:lnTo>
                <a:lnTo>
                  <a:pt x="521182" y="1752092"/>
                </a:lnTo>
                <a:lnTo>
                  <a:pt x="436892" y="1637779"/>
                </a:lnTo>
                <a:lnTo>
                  <a:pt x="428383" y="1619605"/>
                </a:lnTo>
                <a:lnTo>
                  <a:pt x="429806" y="1603438"/>
                </a:lnTo>
                <a:lnTo>
                  <a:pt x="440436" y="1591056"/>
                </a:lnTo>
                <a:lnTo>
                  <a:pt x="459511" y="1584198"/>
                </a:lnTo>
                <a:lnTo>
                  <a:pt x="592797" y="1563966"/>
                </a:lnTo>
                <a:lnTo>
                  <a:pt x="610082" y="1560004"/>
                </a:lnTo>
                <a:lnTo>
                  <a:pt x="615848" y="1555496"/>
                </a:lnTo>
                <a:close/>
              </a:path>
              <a:path w="615950" h="7337425">
                <a:moveTo>
                  <a:pt x="615848" y="302260"/>
                </a:moveTo>
                <a:lnTo>
                  <a:pt x="610082" y="297751"/>
                </a:lnTo>
                <a:lnTo>
                  <a:pt x="592797" y="293789"/>
                </a:lnTo>
                <a:lnTo>
                  <a:pt x="459511" y="273558"/>
                </a:lnTo>
                <a:lnTo>
                  <a:pt x="440436" y="266700"/>
                </a:lnTo>
                <a:lnTo>
                  <a:pt x="429806" y="254317"/>
                </a:lnTo>
                <a:lnTo>
                  <a:pt x="428383" y="238163"/>
                </a:lnTo>
                <a:lnTo>
                  <a:pt x="436892" y="219976"/>
                </a:lnTo>
                <a:lnTo>
                  <a:pt x="521182" y="105689"/>
                </a:lnTo>
                <a:lnTo>
                  <a:pt x="530491" y="90754"/>
                </a:lnTo>
                <a:lnTo>
                  <a:pt x="531241" y="83451"/>
                </a:lnTo>
                <a:lnTo>
                  <a:pt x="523849" y="84188"/>
                </a:lnTo>
                <a:lnTo>
                  <a:pt x="508711" y="93383"/>
                </a:lnTo>
                <a:lnTo>
                  <a:pt x="392811" y="176504"/>
                </a:lnTo>
                <a:lnTo>
                  <a:pt x="374383" y="184886"/>
                </a:lnTo>
                <a:lnTo>
                  <a:pt x="358000" y="183476"/>
                </a:lnTo>
                <a:lnTo>
                  <a:pt x="345440" y="172986"/>
                </a:lnTo>
                <a:lnTo>
                  <a:pt x="338480" y="154178"/>
                </a:lnTo>
                <a:lnTo>
                  <a:pt x="317969" y="22745"/>
                </a:lnTo>
                <a:lnTo>
                  <a:pt x="313956" y="5689"/>
                </a:lnTo>
                <a:lnTo>
                  <a:pt x="309372" y="0"/>
                </a:lnTo>
                <a:lnTo>
                  <a:pt x="304800" y="5689"/>
                </a:lnTo>
                <a:lnTo>
                  <a:pt x="300786" y="22745"/>
                </a:lnTo>
                <a:lnTo>
                  <a:pt x="280276" y="154178"/>
                </a:lnTo>
                <a:lnTo>
                  <a:pt x="273329" y="172999"/>
                </a:lnTo>
                <a:lnTo>
                  <a:pt x="260769" y="183476"/>
                </a:lnTo>
                <a:lnTo>
                  <a:pt x="244386" y="184899"/>
                </a:lnTo>
                <a:lnTo>
                  <a:pt x="225945" y="176504"/>
                </a:lnTo>
                <a:lnTo>
                  <a:pt x="110045" y="93395"/>
                </a:lnTo>
                <a:lnTo>
                  <a:pt x="94907" y="84213"/>
                </a:lnTo>
                <a:lnTo>
                  <a:pt x="87515" y="83464"/>
                </a:lnTo>
                <a:lnTo>
                  <a:pt x="88265" y="90766"/>
                </a:lnTo>
                <a:lnTo>
                  <a:pt x="97574" y="105689"/>
                </a:lnTo>
                <a:lnTo>
                  <a:pt x="181864" y="219976"/>
                </a:lnTo>
                <a:lnTo>
                  <a:pt x="190373" y="238163"/>
                </a:lnTo>
                <a:lnTo>
                  <a:pt x="188950" y="254368"/>
                </a:lnTo>
                <a:lnTo>
                  <a:pt x="178333" y="266814"/>
                </a:lnTo>
                <a:lnTo>
                  <a:pt x="159258" y="273735"/>
                </a:lnTo>
                <a:lnTo>
                  <a:pt x="22999" y="294843"/>
                </a:lnTo>
                <a:lnTo>
                  <a:pt x="5727" y="298805"/>
                </a:lnTo>
                <a:lnTo>
                  <a:pt x="0" y="303199"/>
                </a:lnTo>
                <a:lnTo>
                  <a:pt x="5816" y="307479"/>
                </a:lnTo>
                <a:lnTo>
                  <a:pt x="23152" y="311124"/>
                </a:lnTo>
                <a:lnTo>
                  <a:pt x="175044" y="331825"/>
                </a:lnTo>
                <a:lnTo>
                  <a:pt x="193992" y="338213"/>
                </a:lnTo>
                <a:lnTo>
                  <a:pt x="204190" y="349973"/>
                </a:lnTo>
                <a:lnTo>
                  <a:pt x="204965" y="365429"/>
                </a:lnTo>
                <a:lnTo>
                  <a:pt x="195630" y="382917"/>
                </a:lnTo>
                <a:lnTo>
                  <a:pt x="99771" y="500494"/>
                </a:lnTo>
                <a:lnTo>
                  <a:pt x="89611" y="514781"/>
                </a:lnTo>
                <a:lnTo>
                  <a:pt x="88163" y="521550"/>
                </a:lnTo>
                <a:lnTo>
                  <a:pt x="95097" y="520458"/>
                </a:lnTo>
                <a:lnTo>
                  <a:pt x="110058" y="511149"/>
                </a:lnTo>
                <a:lnTo>
                  <a:pt x="225945" y="428015"/>
                </a:lnTo>
                <a:lnTo>
                  <a:pt x="244373" y="419620"/>
                </a:lnTo>
                <a:lnTo>
                  <a:pt x="260756" y="421030"/>
                </a:lnTo>
                <a:lnTo>
                  <a:pt x="273316" y="431507"/>
                </a:lnTo>
                <a:lnTo>
                  <a:pt x="280276" y="450329"/>
                </a:lnTo>
                <a:lnTo>
                  <a:pt x="300786" y="581774"/>
                </a:lnTo>
                <a:lnTo>
                  <a:pt x="304800" y="598843"/>
                </a:lnTo>
                <a:lnTo>
                  <a:pt x="309384" y="604520"/>
                </a:lnTo>
                <a:lnTo>
                  <a:pt x="313956" y="598843"/>
                </a:lnTo>
                <a:lnTo>
                  <a:pt x="317969" y="581774"/>
                </a:lnTo>
                <a:lnTo>
                  <a:pt x="338480" y="450329"/>
                </a:lnTo>
                <a:lnTo>
                  <a:pt x="345440" y="431507"/>
                </a:lnTo>
                <a:lnTo>
                  <a:pt x="358000" y="421030"/>
                </a:lnTo>
                <a:lnTo>
                  <a:pt x="374383" y="419620"/>
                </a:lnTo>
                <a:lnTo>
                  <a:pt x="392811" y="428015"/>
                </a:lnTo>
                <a:lnTo>
                  <a:pt x="508711" y="511149"/>
                </a:lnTo>
                <a:lnTo>
                  <a:pt x="523849" y="520331"/>
                </a:lnTo>
                <a:lnTo>
                  <a:pt x="531241" y="521068"/>
                </a:lnTo>
                <a:lnTo>
                  <a:pt x="530491" y="513778"/>
                </a:lnTo>
                <a:lnTo>
                  <a:pt x="521182" y="498856"/>
                </a:lnTo>
                <a:lnTo>
                  <a:pt x="436892" y="384556"/>
                </a:lnTo>
                <a:lnTo>
                  <a:pt x="428383" y="366369"/>
                </a:lnTo>
                <a:lnTo>
                  <a:pt x="429806" y="350215"/>
                </a:lnTo>
                <a:lnTo>
                  <a:pt x="440436" y="337820"/>
                </a:lnTo>
                <a:lnTo>
                  <a:pt x="459511" y="330974"/>
                </a:lnTo>
                <a:lnTo>
                  <a:pt x="592797" y="310743"/>
                </a:lnTo>
                <a:lnTo>
                  <a:pt x="610082" y="306781"/>
                </a:lnTo>
                <a:lnTo>
                  <a:pt x="615848" y="302260"/>
                </a:lnTo>
                <a:close/>
              </a:path>
            </a:pathLst>
          </a:custGeom>
          <a:solidFill>
            <a:srgbClr val="292E3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054596" y="11"/>
            <a:ext cx="5233670" cy="10287000"/>
          </a:xfrm>
          <a:custGeom>
            <a:avLst/>
            <a:gdLst/>
            <a:ahLst/>
            <a:cxnLst/>
            <a:rect l="l" t="t" r="r" b="b"/>
            <a:pathLst>
              <a:path w="5233669" h="10287000">
                <a:moveTo>
                  <a:pt x="5233403" y="0"/>
                </a:moveTo>
                <a:lnTo>
                  <a:pt x="320560" y="0"/>
                </a:lnTo>
                <a:lnTo>
                  <a:pt x="301828" y="33540"/>
                </a:lnTo>
                <a:lnTo>
                  <a:pt x="277672" y="78930"/>
                </a:lnTo>
                <a:lnTo>
                  <a:pt x="254927" y="123266"/>
                </a:lnTo>
                <a:lnTo>
                  <a:pt x="233083" y="168109"/>
                </a:lnTo>
                <a:lnTo>
                  <a:pt x="212140" y="213423"/>
                </a:lnTo>
                <a:lnTo>
                  <a:pt x="192112" y="259207"/>
                </a:lnTo>
                <a:lnTo>
                  <a:pt x="173012" y="305422"/>
                </a:lnTo>
                <a:lnTo>
                  <a:pt x="154851" y="352031"/>
                </a:lnTo>
                <a:lnTo>
                  <a:pt x="137642" y="399021"/>
                </a:lnTo>
                <a:lnTo>
                  <a:pt x="121386" y="446379"/>
                </a:lnTo>
                <a:lnTo>
                  <a:pt x="106108" y="494055"/>
                </a:lnTo>
                <a:lnTo>
                  <a:pt x="91808" y="542048"/>
                </a:lnTo>
                <a:lnTo>
                  <a:pt x="78498" y="590308"/>
                </a:lnTo>
                <a:lnTo>
                  <a:pt x="66192" y="638822"/>
                </a:lnTo>
                <a:lnTo>
                  <a:pt x="54902" y="687578"/>
                </a:lnTo>
                <a:lnTo>
                  <a:pt x="44627" y="736536"/>
                </a:lnTo>
                <a:lnTo>
                  <a:pt x="35382" y="785660"/>
                </a:lnTo>
                <a:lnTo>
                  <a:pt x="27190" y="834948"/>
                </a:lnTo>
                <a:lnTo>
                  <a:pt x="20053" y="884364"/>
                </a:lnTo>
                <a:lnTo>
                  <a:pt x="13982" y="933894"/>
                </a:lnTo>
                <a:lnTo>
                  <a:pt x="8991" y="983488"/>
                </a:lnTo>
                <a:lnTo>
                  <a:pt x="5092" y="1033145"/>
                </a:lnTo>
                <a:lnTo>
                  <a:pt x="2273" y="1082827"/>
                </a:lnTo>
                <a:lnTo>
                  <a:pt x="584" y="1132509"/>
                </a:lnTo>
                <a:lnTo>
                  <a:pt x="0" y="1182179"/>
                </a:lnTo>
                <a:lnTo>
                  <a:pt x="419" y="1233817"/>
                </a:lnTo>
                <a:lnTo>
                  <a:pt x="2095" y="1285252"/>
                </a:lnTo>
                <a:lnTo>
                  <a:pt x="4965" y="1336484"/>
                </a:lnTo>
                <a:lnTo>
                  <a:pt x="8978" y="1387538"/>
                </a:lnTo>
                <a:lnTo>
                  <a:pt x="14071" y="1438402"/>
                </a:lnTo>
                <a:lnTo>
                  <a:pt x="20205" y="1489100"/>
                </a:lnTo>
                <a:lnTo>
                  <a:pt x="27305" y="1539633"/>
                </a:lnTo>
                <a:lnTo>
                  <a:pt x="35318" y="1590001"/>
                </a:lnTo>
                <a:lnTo>
                  <a:pt x="44208" y="1640230"/>
                </a:lnTo>
                <a:lnTo>
                  <a:pt x="53898" y="1690331"/>
                </a:lnTo>
                <a:lnTo>
                  <a:pt x="64350" y="1740293"/>
                </a:lnTo>
                <a:lnTo>
                  <a:pt x="75488" y="1790141"/>
                </a:lnTo>
                <a:lnTo>
                  <a:pt x="87261" y="1839874"/>
                </a:lnTo>
                <a:lnTo>
                  <a:pt x="99631" y="1889506"/>
                </a:lnTo>
                <a:lnTo>
                  <a:pt x="112522" y="1939048"/>
                </a:lnTo>
                <a:lnTo>
                  <a:pt x="125895" y="1988502"/>
                </a:lnTo>
                <a:lnTo>
                  <a:pt x="139674" y="2037880"/>
                </a:lnTo>
                <a:lnTo>
                  <a:pt x="153822" y="2087181"/>
                </a:lnTo>
                <a:lnTo>
                  <a:pt x="168275" y="2136432"/>
                </a:lnTo>
                <a:lnTo>
                  <a:pt x="182981" y="2185644"/>
                </a:lnTo>
                <a:lnTo>
                  <a:pt x="197878" y="2234806"/>
                </a:lnTo>
                <a:lnTo>
                  <a:pt x="212915" y="2283930"/>
                </a:lnTo>
                <a:lnTo>
                  <a:pt x="258318" y="2431211"/>
                </a:lnTo>
                <a:lnTo>
                  <a:pt x="272961" y="2479281"/>
                </a:lnTo>
                <a:lnTo>
                  <a:pt x="287248" y="2527427"/>
                </a:lnTo>
                <a:lnTo>
                  <a:pt x="301180" y="2575661"/>
                </a:lnTo>
                <a:lnTo>
                  <a:pt x="314782" y="2623959"/>
                </a:lnTo>
                <a:lnTo>
                  <a:pt x="328066" y="2672334"/>
                </a:lnTo>
                <a:lnTo>
                  <a:pt x="341045" y="2720784"/>
                </a:lnTo>
                <a:lnTo>
                  <a:pt x="353733" y="2769298"/>
                </a:lnTo>
                <a:lnTo>
                  <a:pt x="366128" y="2817876"/>
                </a:lnTo>
                <a:lnTo>
                  <a:pt x="378256" y="2866517"/>
                </a:lnTo>
                <a:lnTo>
                  <a:pt x="390118" y="2915208"/>
                </a:lnTo>
                <a:lnTo>
                  <a:pt x="401739" y="2963964"/>
                </a:lnTo>
                <a:lnTo>
                  <a:pt x="413131" y="3012770"/>
                </a:lnTo>
                <a:lnTo>
                  <a:pt x="424307" y="3061627"/>
                </a:lnTo>
                <a:lnTo>
                  <a:pt x="435267" y="3110534"/>
                </a:lnTo>
                <a:lnTo>
                  <a:pt x="446036" y="3159493"/>
                </a:lnTo>
                <a:lnTo>
                  <a:pt x="456628" y="3208477"/>
                </a:lnTo>
                <a:lnTo>
                  <a:pt x="467042" y="3257512"/>
                </a:lnTo>
                <a:lnTo>
                  <a:pt x="477304" y="3306584"/>
                </a:lnTo>
                <a:lnTo>
                  <a:pt x="487426" y="3355695"/>
                </a:lnTo>
                <a:lnTo>
                  <a:pt x="497408" y="3404832"/>
                </a:lnTo>
                <a:lnTo>
                  <a:pt x="507276" y="3453993"/>
                </a:lnTo>
                <a:lnTo>
                  <a:pt x="526707" y="3552393"/>
                </a:lnTo>
                <a:lnTo>
                  <a:pt x="564692" y="3749433"/>
                </a:lnTo>
                <a:lnTo>
                  <a:pt x="630504" y="4094492"/>
                </a:lnTo>
                <a:lnTo>
                  <a:pt x="649643" y="4193032"/>
                </a:lnTo>
                <a:lnTo>
                  <a:pt x="669124" y="4291520"/>
                </a:lnTo>
                <a:lnTo>
                  <a:pt x="679018" y="4340733"/>
                </a:lnTo>
                <a:lnTo>
                  <a:pt x="689025" y="4389920"/>
                </a:lnTo>
                <a:lnTo>
                  <a:pt x="699185" y="4439069"/>
                </a:lnTo>
                <a:lnTo>
                  <a:pt x="709472" y="4488205"/>
                </a:lnTo>
                <a:lnTo>
                  <a:pt x="719937" y="4537303"/>
                </a:lnTo>
                <a:lnTo>
                  <a:pt x="730567" y="4586363"/>
                </a:lnTo>
                <a:lnTo>
                  <a:pt x="741375" y="4635398"/>
                </a:lnTo>
                <a:lnTo>
                  <a:pt x="752386" y="4684382"/>
                </a:lnTo>
                <a:lnTo>
                  <a:pt x="763612" y="4733328"/>
                </a:lnTo>
                <a:lnTo>
                  <a:pt x="775055" y="4782223"/>
                </a:lnTo>
                <a:lnTo>
                  <a:pt x="786726" y="4831080"/>
                </a:lnTo>
                <a:lnTo>
                  <a:pt x="798664" y="4879873"/>
                </a:lnTo>
                <a:lnTo>
                  <a:pt x="810844" y="4928616"/>
                </a:lnTo>
                <a:lnTo>
                  <a:pt x="823315" y="4977308"/>
                </a:lnTo>
                <a:lnTo>
                  <a:pt x="836066" y="5025936"/>
                </a:lnTo>
                <a:lnTo>
                  <a:pt x="849109" y="5074501"/>
                </a:lnTo>
                <a:lnTo>
                  <a:pt x="862469" y="5123002"/>
                </a:lnTo>
                <a:lnTo>
                  <a:pt x="876147" y="5171440"/>
                </a:lnTo>
                <a:lnTo>
                  <a:pt x="890168" y="5219801"/>
                </a:lnTo>
                <a:lnTo>
                  <a:pt x="904532" y="5268087"/>
                </a:lnTo>
                <a:lnTo>
                  <a:pt x="918806" y="5314785"/>
                </a:lnTo>
                <a:lnTo>
                  <a:pt x="933500" y="5361419"/>
                </a:lnTo>
                <a:lnTo>
                  <a:pt x="948626" y="5407990"/>
                </a:lnTo>
                <a:lnTo>
                  <a:pt x="964196" y="5454485"/>
                </a:lnTo>
                <a:lnTo>
                  <a:pt x="980211" y="5500878"/>
                </a:lnTo>
                <a:lnTo>
                  <a:pt x="996683" y="5547169"/>
                </a:lnTo>
                <a:lnTo>
                  <a:pt x="1013599" y="5593346"/>
                </a:lnTo>
                <a:lnTo>
                  <a:pt x="1030986" y="5639371"/>
                </a:lnTo>
                <a:lnTo>
                  <a:pt x="1048842" y="5685256"/>
                </a:lnTo>
                <a:lnTo>
                  <a:pt x="1067168" y="5730976"/>
                </a:lnTo>
                <a:lnTo>
                  <a:pt x="1085977" y="5776519"/>
                </a:lnTo>
                <a:lnTo>
                  <a:pt x="1105255" y="5821858"/>
                </a:lnTo>
                <a:lnTo>
                  <a:pt x="1125029" y="5866993"/>
                </a:lnTo>
                <a:lnTo>
                  <a:pt x="1145298" y="5911901"/>
                </a:lnTo>
                <a:lnTo>
                  <a:pt x="1166063" y="5956579"/>
                </a:lnTo>
                <a:lnTo>
                  <a:pt x="1187323" y="6001004"/>
                </a:lnTo>
                <a:lnTo>
                  <a:pt x="1209103" y="6045162"/>
                </a:lnTo>
                <a:lnTo>
                  <a:pt x="1231392" y="6089040"/>
                </a:lnTo>
                <a:lnTo>
                  <a:pt x="1254201" y="6132627"/>
                </a:lnTo>
                <a:lnTo>
                  <a:pt x="1277543" y="6175908"/>
                </a:lnTo>
                <a:lnTo>
                  <a:pt x="1301407" y="6218860"/>
                </a:lnTo>
                <a:lnTo>
                  <a:pt x="1325803" y="6261481"/>
                </a:lnTo>
                <a:lnTo>
                  <a:pt x="1350746" y="6303746"/>
                </a:lnTo>
                <a:lnTo>
                  <a:pt x="1376235" y="6345644"/>
                </a:lnTo>
                <a:lnTo>
                  <a:pt x="1402270" y="6387160"/>
                </a:lnTo>
                <a:lnTo>
                  <a:pt x="1428864" y="6428283"/>
                </a:lnTo>
                <a:lnTo>
                  <a:pt x="1456016" y="6468999"/>
                </a:lnTo>
                <a:lnTo>
                  <a:pt x="1483741" y="6509296"/>
                </a:lnTo>
                <a:lnTo>
                  <a:pt x="1512023" y="6549149"/>
                </a:lnTo>
                <a:lnTo>
                  <a:pt x="1540903" y="6588557"/>
                </a:lnTo>
                <a:lnTo>
                  <a:pt x="1570355" y="6627495"/>
                </a:lnTo>
                <a:lnTo>
                  <a:pt x="1600390" y="6665950"/>
                </a:lnTo>
                <a:lnTo>
                  <a:pt x="1631022" y="6703923"/>
                </a:lnTo>
                <a:lnTo>
                  <a:pt x="1662252" y="6741376"/>
                </a:lnTo>
                <a:lnTo>
                  <a:pt x="1694078" y="6778307"/>
                </a:lnTo>
                <a:lnTo>
                  <a:pt x="1726526" y="6814693"/>
                </a:lnTo>
                <a:lnTo>
                  <a:pt x="1759572" y="6850532"/>
                </a:lnTo>
                <a:lnTo>
                  <a:pt x="1793252" y="6885813"/>
                </a:lnTo>
                <a:lnTo>
                  <a:pt x="1827555" y="6920509"/>
                </a:lnTo>
                <a:lnTo>
                  <a:pt x="1862480" y="6954609"/>
                </a:lnTo>
                <a:lnTo>
                  <a:pt x="1898040" y="6988099"/>
                </a:lnTo>
                <a:lnTo>
                  <a:pt x="1934248" y="7020966"/>
                </a:lnTo>
                <a:lnTo>
                  <a:pt x="1971090" y="7053186"/>
                </a:lnTo>
                <a:lnTo>
                  <a:pt x="2008581" y="7084771"/>
                </a:lnTo>
                <a:lnTo>
                  <a:pt x="2046744" y="7115683"/>
                </a:lnTo>
                <a:lnTo>
                  <a:pt x="2085555" y="7145909"/>
                </a:lnTo>
                <a:lnTo>
                  <a:pt x="2125040" y="7175436"/>
                </a:lnTo>
                <a:lnTo>
                  <a:pt x="2165185" y="7204265"/>
                </a:lnTo>
                <a:lnTo>
                  <a:pt x="2206015" y="7232370"/>
                </a:lnTo>
                <a:lnTo>
                  <a:pt x="2247531" y="7259726"/>
                </a:lnTo>
                <a:lnTo>
                  <a:pt x="2289721" y="7286333"/>
                </a:lnTo>
                <a:lnTo>
                  <a:pt x="2332609" y="7312177"/>
                </a:lnTo>
                <a:lnTo>
                  <a:pt x="2376195" y="7337247"/>
                </a:lnTo>
                <a:lnTo>
                  <a:pt x="2404351" y="7352551"/>
                </a:lnTo>
                <a:lnTo>
                  <a:pt x="2402192" y="7357364"/>
                </a:lnTo>
                <a:lnTo>
                  <a:pt x="2381326" y="7402677"/>
                </a:lnTo>
                <a:lnTo>
                  <a:pt x="2360104" y="7447813"/>
                </a:lnTo>
                <a:lnTo>
                  <a:pt x="2338565" y="7492797"/>
                </a:lnTo>
                <a:lnTo>
                  <a:pt x="2316721" y="7537628"/>
                </a:lnTo>
                <a:lnTo>
                  <a:pt x="2294598" y="7582319"/>
                </a:lnTo>
                <a:lnTo>
                  <a:pt x="2272220" y="7626896"/>
                </a:lnTo>
                <a:lnTo>
                  <a:pt x="2249627" y="7671371"/>
                </a:lnTo>
                <a:lnTo>
                  <a:pt x="2226818" y="7715732"/>
                </a:lnTo>
                <a:lnTo>
                  <a:pt x="2203843" y="7760030"/>
                </a:lnTo>
                <a:lnTo>
                  <a:pt x="2180729" y="7804251"/>
                </a:lnTo>
                <a:lnTo>
                  <a:pt x="2134133" y="7892529"/>
                </a:lnTo>
                <a:lnTo>
                  <a:pt x="1993417" y="8157007"/>
                </a:lnTo>
                <a:lnTo>
                  <a:pt x="1970100" y="8201177"/>
                </a:lnTo>
                <a:lnTo>
                  <a:pt x="1946884" y="8245399"/>
                </a:lnTo>
                <a:lnTo>
                  <a:pt x="1923796" y="8289684"/>
                </a:lnTo>
                <a:lnTo>
                  <a:pt x="1900872" y="8334057"/>
                </a:lnTo>
                <a:lnTo>
                  <a:pt x="1878126" y="8378520"/>
                </a:lnTo>
                <a:lnTo>
                  <a:pt x="1855584" y="8423097"/>
                </a:lnTo>
                <a:lnTo>
                  <a:pt x="1833283" y="8467801"/>
                </a:lnTo>
                <a:lnTo>
                  <a:pt x="1811223" y="8512632"/>
                </a:lnTo>
                <a:lnTo>
                  <a:pt x="1789468" y="8557603"/>
                </a:lnTo>
                <a:lnTo>
                  <a:pt x="1768005" y="8602751"/>
                </a:lnTo>
                <a:lnTo>
                  <a:pt x="1746885" y="8648052"/>
                </a:lnTo>
                <a:lnTo>
                  <a:pt x="1726120" y="8693556"/>
                </a:lnTo>
                <a:lnTo>
                  <a:pt x="1705749" y="8739238"/>
                </a:lnTo>
                <a:lnTo>
                  <a:pt x="1685785" y="8785149"/>
                </a:lnTo>
                <a:lnTo>
                  <a:pt x="1666252" y="8831262"/>
                </a:lnTo>
                <a:lnTo>
                  <a:pt x="1647190" y="8877630"/>
                </a:lnTo>
                <a:lnTo>
                  <a:pt x="1628889" y="8923604"/>
                </a:lnTo>
                <a:lnTo>
                  <a:pt x="1611160" y="8969934"/>
                </a:lnTo>
                <a:lnTo>
                  <a:pt x="1594027" y="9016581"/>
                </a:lnTo>
                <a:lnTo>
                  <a:pt x="1577530" y="9063545"/>
                </a:lnTo>
                <a:lnTo>
                  <a:pt x="1561693" y="9110802"/>
                </a:lnTo>
                <a:lnTo>
                  <a:pt x="1546555" y="9158326"/>
                </a:lnTo>
                <a:lnTo>
                  <a:pt x="1532140" y="9206116"/>
                </a:lnTo>
                <a:lnTo>
                  <a:pt x="1518488" y="9254134"/>
                </a:lnTo>
                <a:lnTo>
                  <a:pt x="1505610" y="9302382"/>
                </a:lnTo>
                <a:lnTo>
                  <a:pt x="1493545" y="9350819"/>
                </a:lnTo>
                <a:lnTo>
                  <a:pt x="1482344" y="9399448"/>
                </a:lnTo>
                <a:lnTo>
                  <a:pt x="1472006" y="9448241"/>
                </a:lnTo>
                <a:lnTo>
                  <a:pt x="1462570" y="9497174"/>
                </a:lnTo>
                <a:lnTo>
                  <a:pt x="1454073" y="9546247"/>
                </a:lnTo>
                <a:lnTo>
                  <a:pt x="1446542" y="9595421"/>
                </a:lnTo>
                <a:lnTo>
                  <a:pt x="1440014" y="9644685"/>
                </a:lnTo>
                <a:lnTo>
                  <a:pt x="1434515" y="9694024"/>
                </a:lnTo>
                <a:lnTo>
                  <a:pt x="1430070" y="9743415"/>
                </a:lnTo>
                <a:lnTo>
                  <a:pt x="1426718" y="9792856"/>
                </a:lnTo>
                <a:lnTo>
                  <a:pt x="1424482" y="9842297"/>
                </a:lnTo>
                <a:lnTo>
                  <a:pt x="1423390" y="9891751"/>
                </a:lnTo>
                <a:lnTo>
                  <a:pt x="1423479" y="9941179"/>
                </a:lnTo>
                <a:lnTo>
                  <a:pt x="1424787" y="9990582"/>
                </a:lnTo>
                <a:lnTo>
                  <a:pt x="1427327" y="10039921"/>
                </a:lnTo>
                <a:lnTo>
                  <a:pt x="1431137" y="10089185"/>
                </a:lnTo>
                <a:lnTo>
                  <a:pt x="1436243" y="10138359"/>
                </a:lnTo>
                <a:lnTo>
                  <a:pt x="1442694" y="10187419"/>
                </a:lnTo>
                <a:lnTo>
                  <a:pt x="1450492" y="10236365"/>
                </a:lnTo>
                <a:lnTo>
                  <a:pt x="1459687" y="10285146"/>
                </a:lnTo>
                <a:lnTo>
                  <a:pt x="1460093" y="10287000"/>
                </a:lnTo>
                <a:lnTo>
                  <a:pt x="5233390" y="10287000"/>
                </a:lnTo>
                <a:lnTo>
                  <a:pt x="5233390" y="6908533"/>
                </a:lnTo>
                <a:lnTo>
                  <a:pt x="5233403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606540" cy="10287000"/>
            <a:chOff x="0" y="0"/>
            <a:chExt cx="660654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606540" cy="10287000"/>
            </a:xfrm>
            <a:custGeom>
              <a:avLst/>
              <a:gdLst/>
              <a:ahLst/>
              <a:cxnLst/>
              <a:rect l="l" t="t" r="r" b="b"/>
              <a:pathLst>
                <a:path w="6606540" h="10287000">
                  <a:moveTo>
                    <a:pt x="6606260" y="0"/>
                  </a:moveTo>
                  <a:lnTo>
                    <a:pt x="0" y="0"/>
                  </a:lnTo>
                  <a:lnTo>
                    <a:pt x="0" y="4723117"/>
                  </a:lnTo>
                  <a:lnTo>
                    <a:pt x="0" y="5173370"/>
                  </a:lnTo>
                  <a:lnTo>
                    <a:pt x="0" y="10287000"/>
                  </a:lnTo>
                  <a:lnTo>
                    <a:pt x="3746804" y="10287000"/>
                  </a:lnTo>
                  <a:lnTo>
                    <a:pt x="3800246" y="10259377"/>
                  </a:lnTo>
                  <a:lnTo>
                    <a:pt x="3843629" y="10235387"/>
                  </a:lnTo>
                  <a:lnTo>
                    <a:pt x="3886492" y="10210317"/>
                  </a:lnTo>
                  <a:lnTo>
                    <a:pt x="3928821" y="10184155"/>
                  </a:lnTo>
                  <a:lnTo>
                    <a:pt x="3970591" y="10156863"/>
                  </a:lnTo>
                  <a:lnTo>
                    <a:pt x="4011777" y="10128453"/>
                  </a:lnTo>
                  <a:lnTo>
                    <a:pt x="4052366" y="10098888"/>
                  </a:lnTo>
                  <a:lnTo>
                    <a:pt x="4092346" y="10068154"/>
                  </a:lnTo>
                  <a:lnTo>
                    <a:pt x="4131678" y="10036238"/>
                  </a:lnTo>
                  <a:lnTo>
                    <a:pt x="4170362" y="10003130"/>
                  </a:lnTo>
                  <a:lnTo>
                    <a:pt x="4208068" y="9968814"/>
                  </a:lnTo>
                  <a:lnTo>
                    <a:pt x="4244378" y="9933635"/>
                  </a:lnTo>
                  <a:lnTo>
                    <a:pt x="4279290" y="9897631"/>
                  </a:lnTo>
                  <a:lnTo>
                    <a:pt x="4312844" y="9860801"/>
                  </a:lnTo>
                  <a:lnTo>
                    <a:pt x="4345025" y="9823196"/>
                  </a:lnTo>
                  <a:lnTo>
                    <a:pt x="4375848" y="9784842"/>
                  </a:lnTo>
                  <a:lnTo>
                    <a:pt x="4405338" y="9745739"/>
                  </a:lnTo>
                  <a:lnTo>
                    <a:pt x="4433506" y="9705924"/>
                  </a:lnTo>
                  <a:lnTo>
                    <a:pt x="4460354" y="9665437"/>
                  </a:lnTo>
                  <a:lnTo>
                    <a:pt x="4485894" y="9624289"/>
                  </a:lnTo>
                  <a:lnTo>
                    <a:pt x="4510138" y="9582506"/>
                  </a:lnTo>
                  <a:lnTo>
                    <a:pt x="4533112" y="9540113"/>
                  </a:lnTo>
                  <a:lnTo>
                    <a:pt x="4554817" y="9497136"/>
                  </a:lnTo>
                  <a:lnTo>
                    <a:pt x="4575251" y="9453613"/>
                  </a:lnTo>
                  <a:lnTo>
                    <a:pt x="4594453" y="9409544"/>
                  </a:lnTo>
                  <a:lnTo>
                    <a:pt x="4612424" y="9364967"/>
                  </a:lnTo>
                  <a:lnTo>
                    <a:pt x="4629162" y="9319908"/>
                  </a:lnTo>
                  <a:lnTo>
                    <a:pt x="4644695" y="9274404"/>
                  </a:lnTo>
                  <a:lnTo>
                    <a:pt x="4659033" y="9228455"/>
                  </a:lnTo>
                  <a:lnTo>
                    <a:pt x="4672177" y="9182100"/>
                  </a:lnTo>
                  <a:lnTo>
                    <a:pt x="4684153" y="9135364"/>
                  </a:lnTo>
                  <a:lnTo>
                    <a:pt x="4694974" y="9088272"/>
                  </a:lnTo>
                  <a:lnTo>
                    <a:pt x="4704639" y="9040851"/>
                  </a:lnTo>
                  <a:lnTo>
                    <a:pt x="4713160" y="8993124"/>
                  </a:lnTo>
                  <a:lnTo>
                    <a:pt x="4720552" y="8945105"/>
                  </a:lnTo>
                  <a:lnTo>
                    <a:pt x="4726838" y="8896833"/>
                  </a:lnTo>
                  <a:lnTo>
                    <a:pt x="4732020" y="8848344"/>
                  </a:lnTo>
                  <a:lnTo>
                    <a:pt x="4736109" y="8799627"/>
                  </a:lnTo>
                  <a:lnTo>
                    <a:pt x="4739119" y="8750744"/>
                  </a:lnTo>
                  <a:lnTo>
                    <a:pt x="4741049" y="8701710"/>
                  </a:lnTo>
                  <a:lnTo>
                    <a:pt x="4741938" y="8652535"/>
                  </a:lnTo>
                  <a:lnTo>
                    <a:pt x="4741773" y="8603259"/>
                  </a:lnTo>
                  <a:lnTo>
                    <a:pt x="4740580" y="8553894"/>
                  </a:lnTo>
                  <a:lnTo>
                    <a:pt x="4738370" y="8504479"/>
                  </a:lnTo>
                  <a:lnTo>
                    <a:pt x="4735157" y="8455038"/>
                  </a:lnTo>
                  <a:lnTo>
                    <a:pt x="4730928" y="8405584"/>
                  </a:lnTo>
                  <a:lnTo>
                    <a:pt x="4725733" y="8356155"/>
                  </a:lnTo>
                  <a:lnTo>
                    <a:pt x="4719548" y="8306778"/>
                  </a:lnTo>
                  <a:lnTo>
                    <a:pt x="4712411" y="8257464"/>
                  </a:lnTo>
                  <a:lnTo>
                    <a:pt x="4704131" y="8207680"/>
                  </a:lnTo>
                  <a:lnTo>
                    <a:pt x="4694999" y="8158112"/>
                  </a:lnTo>
                  <a:lnTo>
                    <a:pt x="4685042" y="8108772"/>
                  </a:lnTo>
                  <a:lnTo>
                    <a:pt x="4674273" y="8059674"/>
                  </a:lnTo>
                  <a:lnTo>
                    <a:pt x="4662703" y="8010792"/>
                  </a:lnTo>
                  <a:lnTo>
                    <a:pt x="4650333" y="7962151"/>
                  </a:lnTo>
                  <a:lnTo>
                    <a:pt x="4637202" y="7913751"/>
                  </a:lnTo>
                  <a:lnTo>
                    <a:pt x="4623295" y="7865592"/>
                  </a:lnTo>
                  <a:lnTo>
                    <a:pt x="4608639" y="7817688"/>
                  </a:lnTo>
                  <a:lnTo>
                    <a:pt x="4593234" y="7770025"/>
                  </a:lnTo>
                  <a:lnTo>
                    <a:pt x="4577105" y="7722616"/>
                  </a:lnTo>
                  <a:lnTo>
                    <a:pt x="4560265" y="7675448"/>
                  </a:lnTo>
                  <a:lnTo>
                    <a:pt x="4542714" y="7628547"/>
                  </a:lnTo>
                  <a:lnTo>
                    <a:pt x="4524464" y="7581913"/>
                  </a:lnTo>
                  <a:lnTo>
                    <a:pt x="4505553" y="7535532"/>
                  </a:lnTo>
                  <a:lnTo>
                    <a:pt x="4485957" y="7489418"/>
                  </a:lnTo>
                  <a:lnTo>
                    <a:pt x="4465713" y="7443584"/>
                  </a:lnTo>
                  <a:lnTo>
                    <a:pt x="4444835" y="7398017"/>
                  </a:lnTo>
                  <a:lnTo>
                    <a:pt x="4423321" y="7352728"/>
                  </a:lnTo>
                  <a:lnTo>
                    <a:pt x="4401185" y="7307720"/>
                  </a:lnTo>
                  <a:lnTo>
                    <a:pt x="4378452" y="7262990"/>
                  </a:lnTo>
                  <a:lnTo>
                    <a:pt x="4355122" y="7218540"/>
                  </a:lnTo>
                  <a:lnTo>
                    <a:pt x="4331208" y="7174395"/>
                  </a:lnTo>
                  <a:lnTo>
                    <a:pt x="4306735" y="7130529"/>
                  </a:lnTo>
                  <a:lnTo>
                    <a:pt x="4281703" y="7086955"/>
                  </a:lnTo>
                  <a:lnTo>
                    <a:pt x="4256113" y="7043687"/>
                  </a:lnTo>
                  <a:lnTo>
                    <a:pt x="4230014" y="7000710"/>
                  </a:lnTo>
                  <a:lnTo>
                    <a:pt x="4203382" y="6958050"/>
                  </a:lnTo>
                  <a:lnTo>
                    <a:pt x="4176242" y="6915696"/>
                  </a:lnTo>
                  <a:lnTo>
                    <a:pt x="4148607" y="6873646"/>
                  </a:lnTo>
                  <a:lnTo>
                    <a:pt x="4120502" y="6831901"/>
                  </a:lnTo>
                  <a:lnTo>
                    <a:pt x="4091914" y="6790487"/>
                  </a:lnTo>
                  <a:lnTo>
                    <a:pt x="4062882" y="6749389"/>
                  </a:lnTo>
                  <a:lnTo>
                    <a:pt x="4033393" y="6708610"/>
                  </a:lnTo>
                  <a:lnTo>
                    <a:pt x="4003471" y="6668160"/>
                  </a:lnTo>
                  <a:lnTo>
                    <a:pt x="3973131" y="6628028"/>
                  </a:lnTo>
                  <a:lnTo>
                    <a:pt x="3942384" y="6588239"/>
                  </a:lnTo>
                  <a:lnTo>
                    <a:pt x="3911244" y="6548780"/>
                  </a:lnTo>
                  <a:lnTo>
                    <a:pt x="3879723" y="6509664"/>
                  </a:lnTo>
                  <a:lnTo>
                    <a:pt x="3847820" y="6470891"/>
                  </a:lnTo>
                  <a:lnTo>
                    <a:pt x="3815562" y="6432461"/>
                  </a:lnTo>
                  <a:lnTo>
                    <a:pt x="3782961" y="6394374"/>
                  </a:lnTo>
                  <a:lnTo>
                    <a:pt x="3750030" y="6356642"/>
                  </a:lnTo>
                  <a:lnTo>
                    <a:pt x="3683216" y="6282004"/>
                  </a:lnTo>
                  <a:lnTo>
                    <a:pt x="3649332" y="6245060"/>
                  </a:lnTo>
                  <a:lnTo>
                    <a:pt x="3615118" y="6208420"/>
                  </a:lnTo>
                  <a:lnTo>
                    <a:pt x="3580612" y="6172060"/>
                  </a:lnTo>
                  <a:lnTo>
                    <a:pt x="3510711" y="6100229"/>
                  </a:lnTo>
                  <a:lnTo>
                    <a:pt x="3439680" y="6029464"/>
                  </a:lnTo>
                  <a:lnTo>
                    <a:pt x="3367608" y="5959741"/>
                  </a:lnTo>
                  <a:lnTo>
                    <a:pt x="3294583" y="5890984"/>
                  </a:lnTo>
                  <a:lnTo>
                    <a:pt x="3220669" y="5823140"/>
                  </a:lnTo>
                  <a:lnTo>
                    <a:pt x="3145942" y="5756135"/>
                  </a:lnTo>
                  <a:lnTo>
                    <a:pt x="3070479" y="5689930"/>
                  </a:lnTo>
                  <a:lnTo>
                    <a:pt x="2956077" y="5591949"/>
                  </a:lnTo>
                  <a:lnTo>
                    <a:pt x="2764675" y="5432679"/>
                  </a:lnTo>
                  <a:lnTo>
                    <a:pt x="2571534" y="5275605"/>
                  </a:lnTo>
                  <a:lnTo>
                    <a:pt x="2454275" y="5183022"/>
                  </a:lnTo>
                  <a:lnTo>
                    <a:pt x="2401201" y="5142141"/>
                  </a:lnTo>
                  <a:lnTo>
                    <a:pt x="2411095" y="5136654"/>
                  </a:lnTo>
                  <a:lnTo>
                    <a:pt x="2454021" y="5111699"/>
                  </a:lnTo>
                  <a:lnTo>
                    <a:pt x="2496350" y="5085842"/>
                  </a:lnTo>
                  <a:lnTo>
                    <a:pt x="2540012" y="5058029"/>
                  </a:lnTo>
                  <a:lnTo>
                    <a:pt x="2582862" y="5029301"/>
                  </a:lnTo>
                  <a:lnTo>
                    <a:pt x="2624937" y="4999698"/>
                  </a:lnTo>
                  <a:lnTo>
                    <a:pt x="2666263" y="4969256"/>
                  </a:lnTo>
                  <a:lnTo>
                    <a:pt x="2706878" y="4938001"/>
                  </a:lnTo>
                  <a:lnTo>
                    <a:pt x="2746832" y="4905997"/>
                  </a:lnTo>
                  <a:lnTo>
                    <a:pt x="2786138" y="4873256"/>
                  </a:lnTo>
                  <a:lnTo>
                    <a:pt x="2824835" y="4839843"/>
                  </a:lnTo>
                  <a:lnTo>
                    <a:pt x="2862973" y="4805794"/>
                  </a:lnTo>
                  <a:lnTo>
                    <a:pt x="2900565" y="4771123"/>
                  </a:lnTo>
                  <a:lnTo>
                    <a:pt x="2937662" y="4735906"/>
                  </a:lnTo>
                  <a:lnTo>
                    <a:pt x="2974276" y="4700155"/>
                  </a:lnTo>
                  <a:lnTo>
                    <a:pt x="3010471" y="4663910"/>
                  </a:lnTo>
                  <a:lnTo>
                    <a:pt x="3046260" y="4627232"/>
                  </a:lnTo>
                  <a:lnTo>
                    <a:pt x="3081680" y="4590148"/>
                  </a:lnTo>
                  <a:lnTo>
                    <a:pt x="3116770" y="4552683"/>
                  </a:lnTo>
                  <a:lnTo>
                    <a:pt x="3151568" y="4514901"/>
                  </a:lnTo>
                  <a:lnTo>
                    <a:pt x="3186099" y="4476839"/>
                  </a:lnTo>
                  <a:lnTo>
                    <a:pt x="3220402" y="4438510"/>
                  </a:lnTo>
                  <a:lnTo>
                    <a:pt x="3254514" y="4399991"/>
                  </a:lnTo>
                  <a:lnTo>
                    <a:pt x="3288461" y="4361281"/>
                  </a:lnTo>
                  <a:lnTo>
                    <a:pt x="3322282" y="4322457"/>
                  </a:lnTo>
                  <a:lnTo>
                    <a:pt x="3356013" y="4283532"/>
                  </a:lnTo>
                  <a:lnTo>
                    <a:pt x="3456990" y="4166628"/>
                  </a:lnTo>
                  <a:lnTo>
                    <a:pt x="3490214" y="4128401"/>
                  </a:lnTo>
                  <a:lnTo>
                    <a:pt x="3523691" y="4090441"/>
                  </a:lnTo>
                  <a:lnTo>
                    <a:pt x="3557409" y="4052722"/>
                  </a:lnTo>
                  <a:lnTo>
                    <a:pt x="3591356" y="4015244"/>
                  </a:lnTo>
                  <a:lnTo>
                    <a:pt x="3625532" y="3977995"/>
                  </a:lnTo>
                  <a:lnTo>
                    <a:pt x="3659936" y="3940962"/>
                  </a:lnTo>
                  <a:lnTo>
                    <a:pt x="3694544" y="3904145"/>
                  </a:lnTo>
                  <a:lnTo>
                    <a:pt x="3729355" y="3867531"/>
                  </a:lnTo>
                  <a:lnTo>
                    <a:pt x="3764356" y="3831107"/>
                  </a:lnTo>
                  <a:lnTo>
                    <a:pt x="3799535" y="3794874"/>
                  </a:lnTo>
                  <a:lnTo>
                    <a:pt x="3834904" y="3758806"/>
                  </a:lnTo>
                  <a:lnTo>
                    <a:pt x="3870426" y="3722916"/>
                  </a:lnTo>
                  <a:lnTo>
                    <a:pt x="3906113" y="3687178"/>
                  </a:lnTo>
                  <a:lnTo>
                    <a:pt x="3941953" y="3651593"/>
                  </a:lnTo>
                  <a:lnTo>
                    <a:pt x="3977944" y="3616147"/>
                  </a:lnTo>
                  <a:lnTo>
                    <a:pt x="4014051" y="3580841"/>
                  </a:lnTo>
                  <a:lnTo>
                    <a:pt x="4050296" y="3545649"/>
                  </a:lnTo>
                  <a:lnTo>
                    <a:pt x="4086644" y="3510584"/>
                  </a:lnTo>
                  <a:lnTo>
                    <a:pt x="4123118" y="3475621"/>
                  </a:lnTo>
                  <a:lnTo>
                    <a:pt x="4159681" y="3440747"/>
                  </a:lnTo>
                  <a:lnTo>
                    <a:pt x="4196334" y="3405975"/>
                  </a:lnTo>
                  <a:lnTo>
                    <a:pt x="4269879" y="3336645"/>
                  </a:lnTo>
                  <a:lnTo>
                    <a:pt x="4380662" y="3233115"/>
                  </a:lnTo>
                  <a:lnTo>
                    <a:pt x="4714252" y="2923565"/>
                  </a:lnTo>
                  <a:lnTo>
                    <a:pt x="4788205" y="2854541"/>
                  </a:lnTo>
                  <a:lnTo>
                    <a:pt x="4861928" y="2785287"/>
                  </a:lnTo>
                  <a:lnTo>
                    <a:pt x="4898695" y="2750553"/>
                  </a:lnTo>
                  <a:lnTo>
                    <a:pt x="4935372" y="2715717"/>
                  </a:lnTo>
                  <a:lnTo>
                    <a:pt x="4971974" y="2680805"/>
                  </a:lnTo>
                  <a:lnTo>
                    <a:pt x="5008473" y="2645778"/>
                  </a:lnTo>
                  <a:lnTo>
                    <a:pt x="5044859" y="2610650"/>
                  </a:lnTo>
                  <a:lnTo>
                    <a:pt x="5081143" y="2575395"/>
                  </a:lnTo>
                  <a:lnTo>
                    <a:pt x="5117300" y="2540012"/>
                  </a:lnTo>
                  <a:lnTo>
                    <a:pt x="5153330" y="2504490"/>
                  </a:lnTo>
                  <a:lnTo>
                    <a:pt x="5189220" y="2468829"/>
                  </a:lnTo>
                  <a:lnTo>
                    <a:pt x="5224958" y="2433002"/>
                  </a:lnTo>
                  <a:lnTo>
                    <a:pt x="5260543" y="2397023"/>
                  </a:lnTo>
                  <a:lnTo>
                    <a:pt x="5295963" y="2360866"/>
                  </a:lnTo>
                  <a:lnTo>
                    <a:pt x="5331218" y="2324531"/>
                  </a:lnTo>
                  <a:lnTo>
                    <a:pt x="5366283" y="2288006"/>
                  </a:lnTo>
                  <a:lnTo>
                    <a:pt x="5401157" y="2251278"/>
                  </a:lnTo>
                  <a:lnTo>
                    <a:pt x="5435841" y="2214346"/>
                  </a:lnTo>
                  <a:lnTo>
                    <a:pt x="5470309" y="2177186"/>
                  </a:lnTo>
                  <a:lnTo>
                    <a:pt x="5504561" y="2139823"/>
                  </a:lnTo>
                  <a:lnTo>
                    <a:pt x="5538597" y="2102205"/>
                  </a:lnTo>
                  <a:lnTo>
                    <a:pt x="5572391" y="2064359"/>
                  </a:lnTo>
                  <a:lnTo>
                    <a:pt x="5605945" y="2026259"/>
                  </a:lnTo>
                  <a:lnTo>
                    <a:pt x="5638101" y="1989226"/>
                  </a:lnTo>
                  <a:lnTo>
                    <a:pt x="5669991" y="1951875"/>
                  </a:lnTo>
                  <a:lnTo>
                    <a:pt x="5701614" y="1914194"/>
                  </a:lnTo>
                  <a:lnTo>
                    <a:pt x="5732932" y="1876196"/>
                  </a:lnTo>
                  <a:lnTo>
                    <a:pt x="5763958" y="1837880"/>
                  </a:lnTo>
                  <a:lnTo>
                    <a:pt x="5794667" y="1799247"/>
                  </a:lnTo>
                  <a:lnTo>
                    <a:pt x="5825033" y="1760296"/>
                  </a:lnTo>
                  <a:lnTo>
                    <a:pt x="5855068" y="1721040"/>
                  </a:lnTo>
                  <a:lnTo>
                    <a:pt x="5884735" y="1681480"/>
                  </a:lnTo>
                  <a:lnTo>
                    <a:pt x="5914034" y="1641614"/>
                  </a:lnTo>
                  <a:lnTo>
                    <a:pt x="5942939" y="1601444"/>
                  </a:lnTo>
                  <a:lnTo>
                    <a:pt x="5971451" y="1560982"/>
                  </a:lnTo>
                  <a:lnTo>
                    <a:pt x="5999543" y="1520215"/>
                  </a:lnTo>
                  <a:lnTo>
                    <a:pt x="6027204" y="1479169"/>
                  </a:lnTo>
                  <a:lnTo>
                    <a:pt x="6054433" y="1437830"/>
                  </a:lnTo>
                  <a:lnTo>
                    <a:pt x="6081192" y="1396199"/>
                  </a:lnTo>
                  <a:lnTo>
                    <a:pt x="6107493" y="1354289"/>
                  </a:lnTo>
                  <a:lnTo>
                    <a:pt x="6133300" y="1312100"/>
                  </a:lnTo>
                  <a:lnTo>
                    <a:pt x="6158623" y="1269644"/>
                  </a:lnTo>
                  <a:lnTo>
                    <a:pt x="6183414" y="1226896"/>
                  </a:lnTo>
                  <a:lnTo>
                    <a:pt x="6207696" y="1183894"/>
                  </a:lnTo>
                  <a:lnTo>
                    <a:pt x="6231433" y="1140612"/>
                  </a:lnTo>
                  <a:lnTo>
                    <a:pt x="6254610" y="1097064"/>
                  </a:lnTo>
                  <a:lnTo>
                    <a:pt x="6277216" y="1053261"/>
                  </a:lnTo>
                  <a:lnTo>
                    <a:pt x="6299251" y="1009192"/>
                  </a:lnTo>
                  <a:lnTo>
                    <a:pt x="6320688" y="964869"/>
                  </a:lnTo>
                  <a:lnTo>
                    <a:pt x="6341516" y="920292"/>
                  </a:lnTo>
                  <a:lnTo>
                    <a:pt x="6361722" y="875474"/>
                  </a:lnTo>
                  <a:lnTo>
                    <a:pt x="6381280" y="830402"/>
                  </a:lnTo>
                  <a:lnTo>
                    <a:pt x="6400190" y="785075"/>
                  </a:lnTo>
                  <a:lnTo>
                    <a:pt x="6418440" y="739521"/>
                  </a:lnTo>
                  <a:lnTo>
                    <a:pt x="6436017" y="693724"/>
                  </a:lnTo>
                  <a:lnTo>
                    <a:pt x="6452883" y="647687"/>
                  </a:lnTo>
                  <a:lnTo>
                    <a:pt x="6469062" y="601421"/>
                  </a:lnTo>
                  <a:lnTo>
                    <a:pt x="6484506" y="554913"/>
                  </a:lnTo>
                  <a:lnTo>
                    <a:pt x="6499212" y="508190"/>
                  </a:lnTo>
                  <a:lnTo>
                    <a:pt x="6513182" y="461251"/>
                  </a:lnTo>
                  <a:lnTo>
                    <a:pt x="6526377" y="414083"/>
                  </a:lnTo>
                  <a:lnTo>
                    <a:pt x="6538811" y="366687"/>
                  </a:lnTo>
                  <a:lnTo>
                    <a:pt x="6550444" y="319087"/>
                  </a:lnTo>
                  <a:lnTo>
                    <a:pt x="6561277" y="271272"/>
                  </a:lnTo>
                  <a:lnTo>
                    <a:pt x="6571285" y="223253"/>
                  </a:lnTo>
                  <a:lnTo>
                    <a:pt x="6580467" y="175018"/>
                  </a:lnTo>
                  <a:lnTo>
                    <a:pt x="6588798" y="126580"/>
                  </a:lnTo>
                  <a:lnTo>
                    <a:pt x="6596278" y="77952"/>
                  </a:lnTo>
                  <a:lnTo>
                    <a:pt x="6602870" y="29121"/>
                  </a:lnTo>
                  <a:lnTo>
                    <a:pt x="6606260" y="0"/>
                  </a:lnTo>
                  <a:close/>
                </a:path>
              </a:pathLst>
            </a:custGeom>
            <a:solidFill>
              <a:srgbClr val="04335C">
                <a:alpha val="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157" y="2637344"/>
              <a:ext cx="4036634" cy="382200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4276" y="2875390"/>
            <a:ext cx="4099452" cy="38854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9595" y="2627816"/>
            <a:ext cx="3619632" cy="371191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7259300" y="92583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39399" y="567759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49"/>
                </a:ln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49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59" y="239399"/>
                </a:lnTo>
                <a:lnTo>
                  <a:pt x="571499" y="285749"/>
                </a:lnTo>
                <a:lnTo>
                  <a:pt x="567759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59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0536" y="0"/>
            <a:ext cx="1352550" cy="1032510"/>
          </a:xfrm>
          <a:custGeom>
            <a:avLst/>
            <a:gdLst/>
            <a:ahLst/>
            <a:cxnLst/>
            <a:rect l="l" t="t" r="r" b="b"/>
            <a:pathLst>
              <a:path w="1352550" h="1032510">
                <a:moveTo>
                  <a:pt x="676274" y="1032498"/>
                </a:moveTo>
                <a:lnTo>
                  <a:pt x="627978" y="1030800"/>
                </a:lnTo>
                <a:lnTo>
                  <a:pt x="580597" y="1025782"/>
                </a:lnTo>
                <a:lnTo>
                  <a:pt x="534248" y="1017559"/>
                </a:lnTo>
                <a:lnTo>
                  <a:pt x="489044" y="1006245"/>
                </a:lnTo>
                <a:lnTo>
                  <a:pt x="445100" y="991955"/>
                </a:lnTo>
                <a:lnTo>
                  <a:pt x="402530" y="974803"/>
                </a:lnTo>
                <a:lnTo>
                  <a:pt x="361449" y="954903"/>
                </a:lnTo>
                <a:lnTo>
                  <a:pt x="321971" y="932370"/>
                </a:lnTo>
                <a:lnTo>
                  <a:pt x="284211" y="907318"/>
                </a:lnTo>
                <a:lnTo>
                  <a:pt x="248283" y="879863"/>
                </a:lnTo>
                <a:lnTo>
                  <a:pt x="214301" y="850117"/>
                </a:lnTo>
                <a:lnTo>
                  <a:pt x="182380" y="818196"/>
                </a:lnTo>
                <a:lnTo>
                  <a:pt x="152635" y="784214"/>
                </a:lnTo>
                <a:lnTo>
                  <a:pt x="125179" y="748286"/>
                </a:lnTo>
                <a:lnTo>
                  <a:pt x="100127" y="710526"/>
                </a:lnTo>
                <a:lnTo>
                  <a:pt x="77594" y="671048"/>
                </a:lnTo>
                <a:lnTo>
                  <a:pt x="57695" y="629967"/>
                </a:lnTo>
                <a:lnTo>
                  <a:pt x="40542" y="587397"/>
                </a:lnTo>
                <a:lnTo>
                  <a:pt x="26252" y="543453"/>
                </a:lnTo>
                <a:lnTo>
                  <a:pt x="14938" y="498249"/>
                </a:lnTo>
                <a:lnTo>
                  <a:pt x="6715" y="451900"/>
                </a:lnTo>
                <a:lnTo>
                  <a:pt x="1698" y="404520"/>
                </a:lnTo>
                <a:lnTo>
                  <a:pt x="0" y="356223"/>
                </a:lnTo>
                <a:lnTo>
                  <a:pt x="1698" y="307926"/>
                </a:lnTo>
                <a:lnTo>
                  <a:pt x="6715" y="260546"/>
                </a:lnTo>
                <a:lnTo>
                  <a:pt x="14938" y="214196"/>
                </a:lnTo>
                <a:lnTo>
                  <a:pt x="26252" y="168993"/>
                </a:lnTo>
                <a:lnTo>
                  <a:pt x="40542" y="125049"/>
                </a:lnTo>
                <a:lnTo>
                  <a:pt x="57695" y="82479"/>
                </a:lnTo>
                <a:lnTo>
                  <a:pt x="77594" y="41398"/>
                </a:lnTo>
                <a:lnTo>
                  <a:pt x="100127" y="1920"/>
                </a:lnTo>
                <a:lnTo>
                  <a:pt x="101401" y="0"/>
                </a:lnTo>
                <a:lnTo>
                  <a:pt x="1251148" y="0"/>
                </a:lnTo>
                <a:lnTo>
                  <a:pt x="1274955" y="41398"/>
                </a:lnTo>
                <a:lnTo>
                  <a:pt x="1294854" y="82479"/>
                </a:lnTo>
                <a:lnTo>
                  <a:pt x="1312007" y="125049"/>
                </a:lnTo>
                <a:lnTo>
                  <a:pt x="1326297" y="168993"/>
                </a:lnTo>
                <a:lnTo>
                  <a:pt x="1337611" y="214196"/>
                </a:lnTo>
                <a:lnTo>
                  <a:pt x="1345834" y="260546"/>
                </a:lnTo>
                <a:lnTo>
                  <a:pt x="1350851" y="307926"/>
                </a:lnTo>
                <a:lnTo>
                  <a:pt x="1352549" y="356223"/>
                </a:lnTo>
                <a:lnTo>
                  <a:pt x="1350851" y="404520"/>
                </a:lnTo>
                <a:lnTo>
                  <a:pt x="1345834" y="451900"/>
                </a:lnTo>
                <a:lnTo>
                  <a:pt x="1337611" y="498249"/>
                </a:lnTo>
                <a:lnTo>
                  <a:pt x="1326297" y="543453"/>
                </a:lnTo>
                <a:lnTo>
                  <a:pt x="1312007" y="587397"/>
                </a:lnTo>
                <a:lnTo>
                  <a:pt x="1294854" y="629967"/>
                </a:lnTo>
                <a:lnTo>
                  <a:pt x="1274955" y="671048"/>
                </a:lnTo>
                <a:lnTo>
                  <a:pt x="1252422" y="710526"/>
                </a:lnTo>
                <a:lnTo>
                  <a:pt x="1227370" y="748286"/>
                </a:lnTo>
                <a:lnTo>
                  <a:pt x="1199914" y="784214"/>
                </a:lnTo>
                <a:lnTo>
                  <a:pt x="1170169" y="818196"/>
                </a:lnTo>
                <a:lnTo>
                  <a:pt x="1138248" y="850117"/>
                </a:lnTo>
                <a:lnTo>
                  <a:pt x="1104266" y="879863"/>
                </a:lnTo>
                <a:lnTo>
                  <a:pt x="1068338" y="907318"/>
                </a:lnTo>
                <a:lnTo>
                  <a:pt x="1030578" y="932370"/>
                </a:lnTo>
                <a:lnTo>
                  <a:pt x="991100" y="954903"/>
                </a:lnTo>
                <a:lnTo>
                  <a:pt x="950019" y="974803"/>
                </a:lnTo>
                <a:lnTo>
                  <a:pt x="907449" y="991955"/>
                </a:lnTo>
                <a:lnTo>
                  <a:pt x="863505" y="1006245"/>
                </a:lnTo>
                <a:lnTo>
                  <a:pt x="818301" y="1017559"/>
                </a:lnTo>
                <a:lnTo>
                  <a:pt x="771952" y="1025782"/>
                </a:lnTo>
                <a:lnTo>
                  <a:pt x="724571" y="1030800"/>
                </a:lnTo>
                <a:lnTo>
                  <a:pt x="676274" y="1032498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11290" y="7299543"/>
            <a:ext cx="676910" cy="1738630"/>
          </a:xfrm>
          <a:custGeom>
            <a:avLst/>
            <a:gdLst/>
            <a:ahLst/>
            <a:cxnLst/>
            <a:rect l="l" t="t" r="r" b="b"/>
            <a:pathLst>
              <a:path w="676909" h="1738629">
                <a:moveTo>
                  <a:pt x="541508" y="1736001"/>
                </a:moveTo>
                <a:lnTo>
                  <a:pt x="492487" y="1730799"/>
                </a:lnTo>
                <a:lnTo>
                  <a:pt x="443765" y="1722723"/>
                </a:lnTo>
                <a:lnTo>
                  <a:pt x="395446" y="1711642"/>
                </a:lnTo>
                <a:lnTo>
                  <a:pt x="350146" y="1697916"/>
                </a:lnTo>
                <a:lnTo>
                  <a:pt x="306169" y="1681114"/>
                </a:lnTo>
                <a:lnTo>
                  <a:pt x="263846" y="1661224"/>
                </a:lnTo>
                <a:lnTo>
                  <a:pt x="223510" y="1638240"/>
                </a:lnTo>
                <a:lnTo>
                  <a:pt x="185493" y="1612152"/>
                </a:lnTo>
                <a:lnTo>
                  <a:pt x="150128" y="1582950"/>
                </a:lnTo>
                <a:lnTo>
                  <a:pt x="117747" y="1550627"/>
                </a:lnTo>
                <a:lnTo>
                  <a:pt x="88681" y="1515172"/>
                </a:lnTo>
                <a:lnTo>
                  <a:pt x="63263" y="1476578"/>
                </a:lnTo>
                <a:lnTo>
                  <a:pt x="41826" y="1434835"/>
                </a:lnTo>
                <a:lnTo>
                  <a:pt x="24701" y="1389934"/>
                </a:lnTo>
                <a:lnTo>
                  <a:pt x="11733" y="1340973"/>
                </a:lnTo>
                <a:lnTo>
                  <a:pt x="3606" y="1291675"/>
                </a:lnTo>
                <a:lnTo>
                  <a:pt x="0" y="1242203"/>
                </a:lnTo>
                <a:lnTo>
                  <a:pt x="593" y="1192719"/>
                </a:lnTo>
                <a:lnTo>
                  <a:pt x="5067" y="1143386"/>
                </a:lnTo>
                <a:lnTo>
                  <a:pt x="13101" y="1094367"/>
                </a:lnTo>
                <a:lnTo>
                  <a:pt x="24374" y="1045823"/>
                </a:lnTo>
                <a:lnTo>
                  <a:pt x="38567" y="997917"/>
                </a:lnTo>
                <a:lnTo>
                  <a:pt x="55359" y="950813"/>
                </a:lnTo>
                <a:lnTo>
                  <a:pt x="74429" y="904671"/>
                </a:lnTo>
                <a:lnTo>
                  <a:pt x="95458" y="859656"/>
                </a:lnTo>
                <a:lnTo>
                  <a:pt x="118865" y="814069"/>
                </a:lnTo>
                <a:lnTo>
                  <a:pt x="143563" y="769266"/>
                </a:lnTo>
                <a:lnTo>
                  <a:pt x="169288" y="725091"/>
                </a:lnTo>
                <a:lnTo>
                  <a:pt x="195775" y="681386"/>
                </a:lnTo>
                <a:lnTo>
                  <a:pt x="222761" y="637993"/>
                </a:lnTo>
                <a:lnTo>
                  <a:pt x="277169" y="551516"/>
                </a:lnTo>
                <a:lnTo>
                  <a:pt x="304063" y="508117"/>
                </a:lnTo>
                <a:lnTo>
                  <a:pt x="330398" y="464401"/>
                </a:lnTo>
                <a:lnTo>
                  <a:pt x="355909" y="420210"/>
                </a:lnTo>
                <a:lnTo>
                  <a:pt x="380333" y="375387"/>
                </a:lnTo>
                <a:lnTo>
                  <a:pt x="403404" y="329775"/>
                </a:lnTo>
                <a:lnTo>
                  <a:pt x="427080" y="281119"/>
                </a:lnTo>
                <a:lnTo>
                  <a:pt x="451651" y="233005"/>
                </a:lnTo>
                <a:lnTo>
                  <a:pt x="478347" y="186267"/>
                </a:lnTo>
                <a:lnTo>
                  <a:pt x="508394" y="141735"/>
                </a:lnTo>
                <a:lnTo>
                  <a:pt x="543020" y="100243"/>
                </a:lnTo>
                <a:lnTo>
                  <a:pt x="577647" y="66758"/>
                </a:lnTo>
                <a:lnTo>
                  <a:pt x="615583" y="36785"/>
                </a:lnTo>
                <a:lnTo>
                  <a:pt x="656317" y="10552"/>
                </a:lnTo>
                <a:lnTo>
                  <a:pt x="676708" y="0"/>
                </a:lnTo>
                <a:lnTo>
                  <a:pt x="676708" y="1736372"/>
                </a:lnTo>
                <a:lnTo>
                  <a:pt x="640035" y="1738319"/>
                </a:lnTo>
                <a:lnTo>
                  <a:pt x="590725" y="1738464"/>
                </a:lnTo>
                <a:lnTo>
                  <a:pt x="541508" y="1736001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92627" y="7486115"/>
            <a:ext cx="13601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50">
                <a:solidFill>
                  <a:srgbClr val="04335C"/>
                </a:solidFill>
                <a:latin typeface="Trebuchet MS"/>
                <a:cs typeface="Trebuchet MS"/>
              </a:rPr>
              <a:t>A</a:t>
            </a:r>
            <a:r>
              <a:rPr dirty="0" sz="3600" spc="220">
                <a:solidFill>
                  <a:srgbClr val="04335C"/>
                </a:solidFill>
                <a:latin typeface="Trebuchet MS"/>
                <a:cs typeface="Trebuchet MS"/>
              </a:rPr>
              <a:t>N</a:t>
            </a:r>
            <a:r>
              <a:rPr dirty="0" sz="3600" spc="450">
                <a:solidFill>
                  <a:srgbClr val="04335C"/>
                </a:solidFill>
                <a:latin typeface="Trebuchet MS"/>
                <a:cs typeface="Trebuchet MS"/>
              </a:rPr>
              <a:t>A</a:t>
            </a:r>
            <a:r>
              <a:rPr dirty="0" sz="3600" spc="260">
                <a:solidFill>
                  <a:srgbClr val="04335C"/>
                </a:solidFill>
                <a:latin typeface="Trebuchet MS"/>
                <a:cs typeface="Trebuchet MS"/>
              </a:rPr>
              <a:t>M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84676" y="7315676"/>
            <a:ext cx="19716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20">
                <a:solidFill>
                  <a:srgbClr val="04335C"/>
                </a:solidFill>
                <a:latin typeface="Trebuchet MS"/>
                <a:cs typeface="Trebuchet MS"/>
              </a:rPr>
              <a:t>JAHNAVI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3612561" y="7315676"/>
            <a:ext cx="21501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25" b="0">
                <a:solidFill>
                  <a:srgbClr val="04335C"/>
                </a:solidFill>
                <a:latin typeface="Trebuchet MS"/>
                <a:cs typeface="Trebuchet MS"/>
              </a:rPr>
              <a:t>NASREEN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28264" y="2483689"/>
            <a:ext cx="7259955" cy="7803515"/>
          </a:xfrm>
          <a:custGeom>
            <a:avLst/>
            <a:gdLst/>
            <a:ahLst/>
            <a:cxnLst/>
            <a:rect l="l" t="t" r="r" b="b"/>
            <a:pathLst>
              <a:path w="7259955" h="7803515">
                <a:moveTo>
                  <a:pt x="211582" y="7803310"/>
                </a:moveTo>
                <a:lnTo>
                  <a:pt x="189775" y="7752838"/>
                </a:lnTo>
                <a:lnTo>
                  <a:pt x="171388" y="7707400"/>
                </a:lnTo>
                <a:lnTo>
                  <a:pt x="153899" y="7661417"/>
                </a:lnTo>
                <a:lnTo>
                  <a:pt x="137322" y="7614890"/>
                </a:lnTo>
                <a:lnTo>
                  <a:pt x="121668" y="7567820"/>
                </a:lnTo>
                <a:lnTo>
                  <a:pt x="106951" y="7520208"/>
                </a:lnTo>
                <a:lnTo>
                  <a:pt x="93185" y="7472055"/>
                </a:lnTo>
                <a:lnTo>
                  <a:pt x="80381" y="7423362"/>
                </a:lnTo>
                <a:lnTo>
                  <a:pt x="68553" y="7374130"/>
                </a:lnTo>
                <a:lnTo>
                  <a:pt x="57713" y="7324361"/>
                </a:lnTo>
                <a:lnTo>
                  <a:pt x="47967" y="7274532"/>
                </a:lnTo>
                <a:lnTo>
                  <a:pt x="39156" y="7224716"/>
                </a:lnTo>
                <a:lnTo>
                  <a:pt x="31268" y="7174917"/>
                </a:lnTo>
                <a:lnTo>
                  <a:pt x="24293" y="7125141"/>
                </a:lnTo>
                <a:lnTo>
                  <a:pt x="18219" y="7075391"/>
                </a:lnTo>
                <a:lnTo>
                  <a:pt x="13036" y="7025671"/>
                </a:lnTo>
                <a:lnTo>
                  <a:pt x="8732" y="6975986"/>
                </a:lnTo>
                <a:lnTo>
                  <a:pt x="5295" y="6926340"/>
                </a:lnTo>
                <a:lnTo>
                  <a:pt x="2714" y="6876738"/>
                </a:lnTo>
                <a:lnTo>
                  <a:pt x="979" y="6827182"/>
                </a:lnTo>
                <a:lnTo>
                  <a:pt x="78" y="6777679"/>
                </a:lnTo>
                <a:lnTo>
                  <a:pt x="0" y="6728232"/>
                </a:lnTo>
                <a:lnTo>
                  <a:pt x="733" y="6678845"/>
                </a:lnTo>
                <a:lnTo>
                  <a:pt x="2266" y="6629523"/>
                </a:lnTo>
                <a:lnTo>
                  <a:pt x="4589" y="6580269"/>
                </a:lnTo>
                <a:lnTo>
                  <a:pt x="7689" y="6531089"/>
                </a:lnTo>
                <a:lnTo>
                  <a:pt x="11556" y="6481986"/>
                </a:lnTo>
                <a:lnTo>
                  <a:pt x="16178" y="6432965"/>
                </a:lnTo>
                <a:lnTo>
                  <a:pt x="21545" y="6384030"/>
                </a:lnTo>
                <a:lnTo>
                  <a:pt x="27644" y="6335185"/>
                </a:lnTo>
                <a:lnTo>
                  <a:pt x="34465" y="6286434"/>
                </a:lnTo>
                <a:lnTo>
                  <a:pt x="41997" y="6237783"/>
                </a:lnTo>
                <a:lnTo>
                  <a:pt x="50228" y="6189234"/>
                </a:lnTo>
                <a:lnTo>
                  <a:pt x="59147" y="6140793"/>
                </a:lnTo>
                <a:lnTo>
                  <a:pt x="68742" y="6092463"/>
                </a:lnTo>
                <a:lnTo>
                  <a:pt x="79003" y="6044249"/>
                </a:lnTo>
                <a:lnTo>
                  <a:pt x="89919" y="5996155"/>
                </a:lnTo>
                <a:lnTo>
                  <a:pt x="101477" y="5948186"/>
                </a:lnTo>
                <a:lnTo>
                  <a:pt x="113668" y="5900345"/>
                </a:lnTo>
                <a:lnTo>
                  <a:pt x="126479" y="5852637"/>
                </a:lnTo>
                <a:lnTo>
                  <a:pt x="139899" y="5805066"/>
                </a:lnTo>
                <a:lnTo>
                  <a:pt x="153918" y="5757637"/>
                </a:lnTo>
                <a:lnTo>
                  <a:pt x="168524" y="5710354"/>
                </a:lnTo>
                <a:lnTo>
                  <a:pt x="183705" y="5663220"/>
                </a:lnTo>
                <a:lnTo>
                  <a:pt x="199451" y="5616241"/>
                </a:lnTo>
                <a:lnTo>
                  <a:pt x="215750" y="5569420"/>
                </a:lnTo>
                <a:lnTo>
                  <a:pt x="232591" y="5522762"/>
                </a:lnTo>
                <a:lnTo>
                  <a:pt x="249963" y="5476272"/>
                </a:lnTo>
                <a:lnTo>
                  <a:pt x="267854" y="5429952"/>
                </a:lnTo>
                <a:lnTo>
                  <a:pt x="286254" y="5383808"/>
                </a:lnTo>
                <a:lnTo>
                  <a:pt x="305151" y="5337844"/>
                </a:lnTo>
                <a:lnTo>
                  <a:pt x="324534" y="5292064"/>
                </a:lnTo>
                <a:lnTo>
                  <a:pt x="344391" y="5246473"/>
                </a:lnTo>
                <a:lnTo>
                  <a:pt x="364712" y="5201074"/>
                </a:lnTo>
                <a:lnTo>
                  <a:pt x="385485" y="5155872"/>
                </a:lnTo>
                <a:lnTo>
                  <a:pt x="406699" y="5110872"/>
                </a:lnTo>
                <a:lnTo>
                  <a:pt x="428343" y="5066076"/>
                </a:lnTo>
                <a:lnTo>
                  <a:pt x="450405" y="5021491"/>
                </a:lnTo>
                <a:lnTo>
                  <a:pt x="472874" y="4977120"/>
                </a:lnTo>
                <a:lnTo>
                  <a:pt x="495740" y="4932967"/>
                </a:lnTo>
                <a:lnTo>
                  <a:pt x="518990" y="4889036"/>
                </a:lnTo>
                <a:lnTo>
                  <a:pt x="542614" y="4845333"/>
                </a:lnTo>
                <a:lnTo>
                  <a:pt x="566600" y="4801860"/>
                </a:lnTo>
                <a:lnTo>
                  <a:pt x="590938" y="4758623"/>
                </a:lnTo>
                <a:lnTo>
                  <a:pt x="615615" y="4715625"/>
                </a:lnTo>
                <a:lnTo>
                  <a:pt x="640621" y="4672872"/>
                </a:lnTo>
                <a:lnTo>
                  <a:pt x="665944" y="4630366"/>
                </a:lnTo>
                <a:lnTo>
                  <a:pt x="691574" y="4588113"/>
                </a:lnTo>
                <a:lnTo>
                  <a:pt x="717498" y="4546117"/>
                </a:lnTo>
                <a:lnTo>
                  <a:pt x="743707" y="4504382"/>
                </a:lnTo>
                <a:lnTo>
                  <a:pt x="770892" y="4461697"/>
                </a:lnTo>
                <a:lnTo>
                  <a:pt x="798328" y="4419205"/>
                </a:lnTo>
                <a:lnTo>
                  <a:pt x="826009" y="4376898"/>
                </a:lnTo>
                <a:lnTo>
                  <a:pt x="853925" y="4334770"/>
                </a:lnTo>
                <a:lnTo>
                  <a:pt x="882068" y="4292816"/>
                </a:lnTo>
                <a:lnTo>
                  <a:pt x="910432" y="4251030"/>
                </a:lnTo>
                <a:lnTo>
                  <a:pt x="939007" y="4209405"/>
                </a:lnTo>
                <a:lnTo>
                  <a:pt x="967785" y="4167935"/>
                </a:lnTo>
                <a:lnTo>
                  <a:pt x="996759" y="4126615"/>
                </a:lnTo>
                <a:lnTo>
                  <a:pt x="1025921" y="4085438"/>
                </a:lnTo>
                <a:lnTo>
                  <a:pt x="1055262" y="4044399"/>
                </a:lnTo>
                <a:lnTo>
                  <a:pt x="1084774" y="4003491"/>
                </a:lnTo>
                <a:lnTo>
                  <a:pt x="1114450" y="3962709"/>
                </a:lnTo>
                <a:lnTo>
                  <a:pt x="1144281" y="3922046"/>
                </a:lnTo>
                <a:lnTo>
                  <a:pt x="1174259" y="3881496"/>
                </a:lnTo>
                <a:lnTo>
                  <a:pt x="1204376" y="3841053"/>
                </a:lnTo>
                <a:lnTo>
                  <a:pt x="1234625" y="3800712"/>
                </a:lnTo>
                <a:lnTo>
                  <a:pt x="1264997" y="3760466"/>
                </a:lnTo>
                <a:lnTo>
                  <a:pt x="1295484" y="3720310"/>
                </a:lnTo>
                <a:lnTo>
                  <a:pt x="1326078" y="3680236"/>
                </a:lnTo>
                <a:lnTo>
                  <a:pt x="1356772" y="3640240"/>
                </a:lnTo>
                <a:lnTo>
                  <a:pt x="1387556" y="3600315"/>
                </a:lnTo>
                <a:lnTo>
                  <a:pt x="1449365" y="3520655"/>
                </a:lnTo>
                <a:lnTo>
                  <a:pt x="1542562" y="3401549"/>
                </a:lnTo>
                <a:lnTo>
                  <a:pt x="1823595" y="3045476"/>
                </a:lnTo>
                <a:lnTo>
                  <a:pt x="1948079" y="2886988"/>
                </a:lnTo>
                <a:lnTo>
                  <a:pt x="2009984" y="2807509"/>
                </a:lnTo>
                <a:lnTo>
                  <a:pt x="2071577" y="2727810"/>
                </a:lnTo>
                <a:lnTo>
                  <a:pt x="2102237" y="2687863"/>
                </a:lnTo>
                <a:lnTo>
                  <a:pt x="2132796" y="2647842"/>
                </a:lnTo>
                <a:lnTo>
                  <a:pt x="2163244" y="2607743"/>
                </a:lnTo>
                <a:lnTo>
                  <a:pt x="2193574" y="2567558"/>
                </a:lnTo>
                <a:lnTo>
                  <a:pt x="2223779" y="2527281"/>
                </a:lnTo>
                <a:lnTo>
                  <a:pt x="2253850" y="2486908"/>
                </a:lnTo>
                <a:lnTo>
                  <a:pt x="2283778" y="2446431"/>
                </a:lnTo>
                <a:lnTo>
                  <a:pt x="2313557" y="2405845"/>
                </a:lnTo>
                <a:lnTo>
                  <a:pt x="2343177" y="2365144"/>
                </a:lnTo>
                <a:lnTo>
                  <a:pt x="2372631" y="2324322"/>
                </a:lnTo>
                <a:lnTo>
                  <a:pt x="2401911" y="2283372"/>
                </a:lnTo>
                <a:lnTo>
                  <a:pt x="2431009" y="2242289"/>
                </a:lnTo>
                <a:lnTo>
                  <a:pt x="2459917" y="2201066"/>
                </a:lnTo>
                <a:lnTo>
                  <a:pt x="2488627" y="2159698"/>
                </a:lnTo>
                <a:lnTo>
                  <a:pt x="2517130" y="2118179"/>
                </a:lnTo>
                <a:lnTo>
                  <a:pt x="2545418" y="2076502"/>
                </a:lnTo>
                <a:lnTo>
                  <a:pt x="2573485" y="2034662"/>
                </a:lnTo>
                <a:lnTo>
                  <a:pt x="2601321" y="1992652"/>
                </a:lnTo>
                <a:lnTo>
                  <a:pt x="2628918" y="1950467"/>
                </a:lnTo>
                <a:lnTo>
                  <a:pt x="2656269" y="1908100"/>
                </a:lnTo>
                <a:lnTo>
                  <a:pt x="2683366" y="1865546"/>
                </a:lnTo>
                <a:lnTo>
                  <a:pt x="2710200" y="1822799"/>
                </a:lnTo>
                <a:lnTo>
                  <a:pt x="2817400" y="1651032"/>
                </a:lnTo>
                <a:lnTo>
                  <a:pt x="2844316" y="1608160"/>
                </a:lnTo>
                <a:lnTo>
                  <a:pt x="2871341" y="1565369"/>
                </a:lnTo>
                <a:lnTo>
                  <a:pt x="2898507" y="1522685"/>
                </a:lnTo>
                <a:lnTo>
                  <a:pt x="2925846" y="1480136"/>
                </a:lnTo>
                <a:lnTo>
                  <a:pt x="2953388" y="1437748"/>
                </a:lnTo>
                <a:lnTo>
                  <a:pt x="2981166" y="1395547"/>
                </a:lnTo>
                <a:lnTo>
                  <a:pt x="3009211" y="1353560"/>
                </a:lnTo>
                <a:lnTo>
                  <a:pt x="3037554" y="1311814"/>
                </a:lnTo>
                <a:lnTo>
                  <a:pt x="3066228" y="1270336"/>
                </a:lnTo>
                <a:lnTo>
                  <a:pt x="3095263" y="1229152"/>
                </a:lnTo>
                <a:lnTo>
                  <a:pt x="3124691" y="1188288"/>
                </a:lnTo>
                <a:lnTo>
                  <a:pt x="3154544" y="1147771"/>
                </a:lnTo>
                <a:lnTo>
                  <a:pt x="3184853" y="1107629"/>
                </a:lnTo>
                <a:lnTo>
                  <a:pt x="3215650" y="1067887"/>
                </a:lnTo>
                <a:lnTo>
                  <a:pt x="3246966" y="1028572"/>
                </a:lnTo>
                <a:lnTo>
                  <a:pt x="3278834" y="989711"/>
                </a:lnTo>
                <a:lnTo>
                  <a:pt x="3311283" y="951330"/>
                </a:lnTo>
                <a:lnTo>
                  <a:pt x="3344347" y="913456"/>
                </a:lnTo>
                <a:lnTo>
                  <a:pt x="3378055" y="876116"/>
                </a:lnTo>
                <a:lnTo>
                  <a:pt x="3412441" y="839336"/>
                </a:lnTo>
                <a:lnTo>
                  <a:pt x="3447536" y="803143"/>
                </a:lnTo>
                <a:lnTo>
                  <a:pt x="3483370" y="767564"/>
                </a:lnTo>
                <a:lnTo>
                  <a:pt x="3519976" y="732624"/>
                </a:lnTo>
                <a:lnTo>
                  <a:pt x="3557385" y="698352"/>
                </a:lnTo>
                <a:lnTo>
                  <a:pt x="3595629" y="664772"/>
                </a:lnTo>
                <a:lnTo>
                  <a:pt x="3633909" y="632285"/>
                </a:lnTo>
                <a:lnTo>
                  <a:pt x="3672862" y="600540"/>
                </a:lnTo>
                <a:lnTo>
                  <a:pt x="3712467" y="569545"/>
                </a:lnTo>
                <a:lnTo>
                  <a:pt x="3752704" y="539306"/>
                </a:lnTo>
                <a:lnTo>
                  <a:pt x="3793551" y="509830"/>
                </a:lnTo>
                <a:lnTo>
                  <a:pt x="3834989" y="481124"/>
                </a:lnTo>
                <a:lnTo>
                  <a:pt x="3876997" y="453194"/>
                </a:lnTo>
                <a:lnTo>
                  <a:pt x="3919555" y="426048"/>
                </a:lnTo>
                <a:lnTo>
                  <a:pt x="3962641" y="399690"/>
                </a:lnTo>
                <a:lnTo>
                  <a:pt x="4006236" y="374129"/>
                </a:lnTo>
                <a:lnTo>
                  <a:pt x="4050318" y="349371"/>
                </a:lnTo>
                <a:lnTo>
                  <a:pt x="4094868" y="325423"/>
                </a:lnTo>
                <a:lnTo>
                  <a:pt x="4139864" y="302290"/>
                </a:lnTo>
                <a:lnTo>
                  <a:pt x="4185286" y="279981"/>
                </a:lnTo>
                <a:lnTo>
                  <a:pt x="4231114" y="258501"/>
                </a:lnTo>
                <a:lnTo>
                  <a:pt x="4277327" y="237857"/>
                </a:lnTo>
                <a:lnTo>
                  <a:pt x="4323904" y="218056"/>
                </a:lnTo>
                <a:lnTo>
                  <a:pt x="4370825" y="199104"/>
                </a:lnTo>
                <a:lnTo>
                  <a:pt x="4418070" y="181009"/>
                </a:lnTo>
                <a:lnTo>
                  <a:pt x="4465617" y="163776"/>
                </a:lnTo>
                <a:lnTo>
                  <a:pt x="4513447" y="147413"/>
                </a:lnTo>
                <a:lnTo>
                  <a:pt x="4561538" y="131926"/>
                </a:lnTo>
                <a:lnTo>
                  <a:pt x="4609870" y="117321"/>
                </a:lnTo>
                <a:lnTo>
                  <a:pt x="4658424" y="103606"/>
                </a:lnTo>
                <a:lnTo>
                  <a:pt x="4707177" y="90787"/>
                </a:lnTo>
                <a:lnTo>
                  <a:pt x="4756109" y="78871"/>
                </a:lnTo>
                <a:lnTo>
                  <a:pt x="4804548" y="67701"/>
                </a:lnTo>
                <a:lnTo>
                  <a:pt x="4853181" y="57364"/>
                </a:lnTo>
                <a:lnTo>
                  <a:pt x="4901991" y="47865"/>
                </a:lnTo>
                <a:lnTo>
                  <a:pt x="4950962" y="39208"/>
                </a:lnTo>
                <a:lnTo>
                  <a:pt x="5000078" y="31399"/>
                </a:lnTo>
                <a:lnTo>
                  <a:pt x="5049324" y="24443"/>
                </a:lnTo>
                <a:lnTo>
                  <a:pt x="5098683" y="18343"/>
                </a:lnTo>
                <a:lnTo>
                  <a:pt x="5148139" y="13104"/>
                </a:lnTo>
                <a:lnTo>
                  <a:pt x="5197676" y="8732"/>
                </a:lnTo>
                <a:lnTo>
                  <a:pt x="5247278" y="5231"/>
                </a:lnTo>
                <a:lnTo>
                  <a:pt x="5296929" y="2605"/>
                </a:lnTo>
                <a:lnTo>
                  <a:pt x="5346613" y="860"/>
                </a:lnTo>
                <a:lnTo>
                  <a:pt x="5396314" y="0"/>
                </a:lnTo>
                <a:lnTo>
                  <a:pt x="5446015" y="29"/>
                </a:lnTo>
                <a:lnTo>
                  <a:pt x="5495702" y="953"/>
                </a:lnTo>
                <a:lnTo>
                  <a:pt x="5545357" y="2776"/>
                </a:lnTo>
                <a:lnTo>
                  <a:pt x="5594964" y="5503"/>
                </a:lnTo>
                <a:lnTo>
                  <a:pt x="5644509" y="9138"/>
                </a:lnTo>
                <a:lnTo>
                  <a:pt x="5693973" y="13687"/>
                </a:lnTo>
                <a:lnTo>
                  <a:pt x="5743343" y="19153"/>
                </a:lnTo>
                <a:lnTo>
                  <a:pt x="5792601" y="25542"/>
                </a:lnTo>
                <a:lnTo>
                  <a:pt x="5841731" y="32859"/>
                </a:lnTo>
                <a:lnTo>
                  <a:pt x="5890717" y="41107"/>
                </a:lnTo>
                <a:lnTo>
                  <a:pt x="5939544" y="50292"/>
                </a:lnTo>
                <a:lnTo>
                  <a:pt x="5988195" y="60419"/>
                </a:lnTo>
                <a:lnTo>
                  <a:pt x="6036655" y="71492"/>
                </a:lnTo>
                <a:lnTo>
                  <a:pt x="6085137" y="83728"/>
                </a:lnTo>
                <a:lnTo>
                  <a:pt x="6133407" y="97227"/>
                </a:lnTo>
                <a:lnTo>
                  <a:pt x="6181457" y="111942"/>
                </a:lnTo>
                <a:lnTo>
                  <a:pt x="6229276" y="127824"/>
                </a:lnTo>
                <a:lnTo>
                  <a:pt x="6276853" y="144825"/>
                </a:lnTo>
                <a:lnTo>
                  <a:pt x="6324180" y="162897"/>
                </a:lnTo>
                <a:lnTo>
                  <a:pt x="6371245" y="181991"/>
                </a:lnTo>
                <a:lnTo>
                  <a:pt x="6418040" y="202060"/>
                </a:lnTo>
                <a:lnTo>
                  <a:pt x="6464554" y="223056"/>
                </a:lnTo>
                <a:lnTo>
                  <a:pt x="6510777" y="244931"/>
                </a:lnTo>
                <a:lnTo>
                  <a:pt x="6556699" y="267635"/>
                </a:lnTo>
                <a:lnTo>
                  <a:pt x="6602311" y="291122"/>
                </a:lnTo>
                <a:lnTo>
                  <a:pt x="6647602" y="315343"/>
                </a:lnTo>
                <a:lnTo>
                  <a:pt x="6692562" y="340250"/>
                </a:lnTo>
                <a:lnTo>
                  <a:pt x="6737181" y="365795"/>
                </a:lnTo>
                <a:lnTo>
                  <a:pt x="6781450" y="391930"/>
                </a:lnTo>
                <a:lnTo>
                  <a:pt x="6825359" y="418607"/>
                </a:lnTo>
                <a:lnTo>
                  <a:pt x="6868897" y="445777"/>
                </a:lnTo>
                <a:lnTo>
                  <a:pt x="6912055" y="473392"/>
                </a:lnTo>
                <a:lnTo>
                  <a:pt x="6954822" y="501405"/>
                </a:lnTo>
                <a:lnTo>
                  <a:pt x="6997189" y="529767"/>
                </a:lnTo>
                <a:lnTo>
                  <a:pt x="7039145" y="558430"/>
                </a:lnTo>
                <a:lnTo>
                  <a:pt x="7121788" y="616468"/>
                </a:lnTo>
                <a:lnTo>
                  <a:pt x="7202669" y="675133"/>
                </a:lnTo>
                <a:lnTo>
                  <a:pt x="7243058" y="705026"/>
                </a:lnTo>
                <a:lnTo>
                  <a:pt x="7259735" y="717655"/>
                </a:lnTo>
                <a:lnTo>
                  <a:pt x="7259735" y="7803310"/>
                </a:lnTo>
                <a:lnTo>
                  <a:pt x="211582" y="7803310"/>
                </a:lnTo>
                <a:close/>
              </a:path>
            </a:pathLst>
          </a:custGeom>
          <a:solidFill>
            <a:srgbClr val="6AD4CC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483620" y="0"/>
            <a:ext cx="1730375" cy="807720"/>
          </a:xfrm>
          <a:custGeom>
            <a:avLst/>
            <a:gdLst/>
            <a:ahLst/>
            <a:cxnLst/>
            <a:rect l="l" t="t" r="r" b="b"/>
            <a:pathLst>
              <a:path w="1730375" h="807720">
                <a:moveTo>
                  <a:pt x="1728284" y="219672"/>
                </a:moveTo>
                <a:lnTo>
                  <a:pt x="1730108" y="270515"/>
                </a:lnTo>
                <a:lnTo>
                  <a:pt x="1728719" y="321456"/>
                </a:lnTo>
                <a:lnTo>
                  <a:pt x="1723942" y="372389"/>
                </a:lnTo>
                <a:lnTo>
                  <a:pt x="1715691" y="420938"/>
                </a:lnTo>
                <a:lnTo>
                  <a:pt x="1703758" y="468400"/>
                </a:lnTo>
                <a:lnTo>
                  <a:pt x="1688078" y="514359"/>
                </a:lnTo>
                <a:lnTo>
                  <a:pt x="1668586" y="558404"/>
                </a:lnTo>
                <a:lnTo>
                  <a:pt x="1645218" y="600120"/>
                </a:lnTo>
                <a:lnTo>
                  <a:pt x="1617909" y="639093"/>
                </a:lnTo>
                <a:lnTo>
                  <a:pt x="1586594" y="674912"/>
                </a:lnTo>
                <a:lnTo>
                  <a:pt x="1551209" y="707160"/>
                </a:lnTo>
                <a:lnTo>
                  <a:pt x="1511689" y="735426"/>
                </a:lnTo>
                <a:lnTo>
                  <a:pt x="1467969" y="759296"/>
                </a:lnTo>
                <a:lnTo>
                  <a:pt x="1419274" y="778957"/>
                </a:lnTo>
                <a:lnTo>
                  <a:pt x="1369510" y="793205"/>
                </a:lnTo>
                <a:lnTo>
                  <a:pt x="1318934" y="802413"/>
                </a:lnTo>
                <a:lnTo>
                  <a:pt x="1267797" y="806955"/>
                </a:lnTo>
                <a:lnTo>
                  <a:pt x="1216355" y="807205"/>
                </a:lnTo>
                <a:lnTo>
                  <a:pt x="1164861" y="803537"/>
                </a:lnTo>
                <a:lnTo>
                  <a:pt x="1113570" y="796325"/>
                </a:lnTo>
                <a:lnTo>
                  <a:pt x="1062734" y="785941"/>
                </a:lnTo>
                <a:lnTo>
                  <a:pt x="1012608" y="772761"/>
                </a:lnTo>
                <a:lnTo>
                  <a:pt x="963447" y="757158"/>
                </a:lnTo>
                <a:lnTo>
                  <a:pt x="913872" y="739154"/>
                </a:lnTo>
                <a:lnTo>
                  <a:pt x="864972" y="719623"/>
                </a:lnTo>
                <a:lnTo>
                  <a:pt x="816597" y="698912"/>
                </a:lnTo>
                <a:lnTo>
                  <a:pt x="768598" y="677369"/>
                </a:lnTo>
                <a:lnTo>
                  <a:pt x="720825" y="655341"/>
                </a:lnTo>
                <a:lnTo>
                  <a:pt x="673129" y="633173"/>
                </a:lnTo>
                <a:lnTo>
                  <a:pt x="625360" y="611213"/>
                </a:lnTo>
                <a:lnTo>
                  <a:pt x="577369" y="589807"/>
                </a:lnTo>
                <a:lnTo>
                  <a:pt x="529006" y="569303"/>
                </a:lnTo>
                <a:lnTo>
                  <a:pt x="480121" y="550047"/>
                </a:lnTo>
                <a:lnTo>
                  <a:pt x="430565" y="532386"/>
                </a:lnTo>
                <a:lnTo>
                  <a:pt x="382190" y="516065"/>
                </a:lnTo>
                <a:lnTo>
                  <a:pt x="334215" y="498837"/>
                </a:lnTo>
                <a:lnTo>
                  <a:pt x="287268" y="479449"/>
                </a:lnTo>
                <a:lnTo>
                  <a:pt x="241980" y="456649"/>
                </a:lnTo>
                <a:lnTo>
                  <a:pt x="198979" y="429182"/>
                </a:lnTo>
                <a:lnTo>
                  <a:pt x="163467" y="400745"/>
                </a:lnTo>
                <a:lnTo>
                  <a:pt x="130840" y="368777"/>
                </a:lnTo>
                <a:lnTo>
                  <a:pt x="101371" y="333730"/>
                </a:lnTo>
                <a:lnTo>
                  <a:pt x="75335" y="296055"/>
                </a:lnTo>
                <a:lnTo>
                  <a:pt x="53009" y="256205"/>
                </a:lnTo>
                <a:lnTo>
                  <a:pt x="30423" y="204657"/>
                </a:lnTo>
                <a:lnTo>
                  <a:pt x="13795" y="150888"/>
                </a:lnTo>
                <a:lnTo>
                  <a:pt x="3522" y="95591"/>
                </a:lnTo>
                <a:lnTo>
                  <a:pt x="0" y="39462"/>
                </a:lnTo>
                <a:lnTo>
                  <a:pt x="2521" y="0"/>
                </a:lnTo>
                <a:lnTo>
                  <a:pt x="1686398" y="0"/>
                </a:lnTo>
                <a:lnTo>
                  <a:pt x="1692435" y="19364"/>
                </a:lnTo>
                <a:lnTo>
                  <a:pt x="1705326" y="68773"/>
                </a:lnTo>
                <a:lnTo>
                  <a:pt x="1715716" y="118697"/>
                </a:lnTo>
                <a:lnTo>
                  <a:pt x="1723428" y="169031"/>
                </a:lnTo>
                <a:lnTo>
                  <a:pt x="1728284" y="219672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4655165" cy="10287000"/>
            <a:chOff x="0" y="0"/>
            <a:chExt cx="14655165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11"/>
              <a:ext cx="14655165" cy="10287000"/>
            </a:xfrm>
            <a:custGeom>
              <a:avLst/>
              <a:gdLst/>
              <a:ahLst/>
              <a:cxnLst/>
              <a:rect l="l" t="t" r="r" b="b"/>
              <a:pathLst>
                <a:path w="14655165" h="10287000">
                  <a:moveTo>
                    <a:pt x="14654594" y="0"/>
                  </a:moveTo>
                  <a:lnTo>
                    <a:pt x="4788128" y="0"/>
                  </a:lnTo>
                  <a:lnTo>
                    <a:pt x="3999852" y="0"/>
                  </a:lnTo>
                  <a:lnTo>
                    <a:pt x="0" y="0"/>
                  </a:lnTo>
                  <a:lnTo>
                    <a:pt x="0" y="3949230"/>
                  </a:lnTo>
                  <a:lnTo>
                    <a:pt x="32118" y="3989794"/>
                  </a:lnTo>
                  <a:lnTo>
                    <a:pt x="63969" y="4028668"/>
                  </a:lnTo>
                  <a:lnTo>
                    <a:pt x="96456" y="4067022"/>
                  </a:lnTo>
                  <a:lnTo>
                    <a:pt x="129590" y="4104868"/>
                  </a:lnTo>
                  <a:lnTo>
                    <a:pt x="163385" y="4142155"/>
                  </a:lnTo>
                  <a:lnTo>
                    <a:pt x="197853" y="4178897"/>
                  </a:lnTo>
                  <a:lnTo>
                    <a:pt x="233006" y="4215079"/>
                  </a:lnTo>
                  <a:lnTo>
                    <a:pt x="268833" y="4250664"/>
                  </a:lnTo>
                  <a:lnTo>
                    <a:pt x="305371" y="4285653"/>
                  </a:lnTo>
                  <a:lnTo>
                    <a:pt x="341376" y="4319333"/>
                  </a:lnTo>
                  <a:lnTo>
                    <a:pt x="378117" y="4352887"/>
                  </a:lnTo>
                  <a:lnTo>
                    <a:pt x="415582" y="4386173"/>
                  </a:lnTo>
                  <a:lnTo>
                    <a:pt x="453771" y="4419066"/>
                  </a:lnTo>
                  <a:lnTo>
                    <a:pt x="492658" y="4451439"/>
                  </a:lnTo>
                  <a:lnTo>
                    <a:pt x="532231" y="4483176"/>
                  </a:lnTo>
                  <a:lnTo>
                    <a:pt x="572490" y="4514139"/>
                  </a:lnTo>
                  <a:lnTo>
                    <a:pt x="613422" y="4544187"/>
                  </a:lnTo>
                  <a:lnTo>
                    <a:pt x="655027" y="4573219"/>
                  </a:lnTo>
                  <a:lnTo>
                    <a:pt x="697268" y="4601095"/>
                  </a:lnTo>
                  <a:lnTo>
                    <a:pt x="740156" y="4627677"/>
                  </a:lnTo>
                  <a:lnTo>
                    <a:pt x="783678" y="4652861"/>
                  </a:lnTo>
                  <a:lnTo>
                    <a:pt x="827824" y="4676495"/>
                  </a:lnTo>
                  <a:lnTo>
                    <a:pt x="872566" y="4698454"/>
                  </a:lnTo>
                  <a:lnTo>
                    <a:pt x="917917" y="4718634"/>
                  </a:lnTo>
                  <a:lnTo>
                    <a:pt x="963853" y="4736884"/>
                  </a:lnTo>
                  <a:lnTo>
                    <a:pt x="1010119" y="4753318"/>
                  </a:lnTo>
                  <a:lnTo>
                    <a:pt x="1056868" y="4768291"/>
                  </a:lnTo>
                  <a:lnTo>
                    <a:pt x="1104036" y="4781804"/>
                  </a:lnTo>
                  <a:lnTo>
                    <a:pt x="1151597" y="4793856"/>
                  </a:lnTo>
                  <a:lnTo>
                    <a:pt x="1199515" y="4804461"/>
                  </a:lnTo>
                  <a:lnTo>
                    <a:pt x="1247724" y="4813630"/>
                  </a:lnTo>
                  <a:lnTo>
                    <a:pt x="1296200" y="4821377"/>
                  </a:lnTo>
                  <a:lnTo>
                    <a:pt x="1344879" y="4827689"/>
                  </a:lnTo>
                  <a:lnTo>
                    <a:pt x="1393748" y="4832578"/>
                  </a:lnTo>
                  <a:lnTo>
                    <a:pt x="1442745" y="4836058"/>
                  </a:lnTo>
                  <a:lnTo>
                    <a:pt x="1491818" y="4838128"/>
                  </a:lnTo>
                  <a:lnTo>
                    <a:pt x="1540954" y="4838814"/>
                  </a:lnTo>
                  <a:lnTo>
                    <a:pt x="1590078" y="4838103"/>
                  </a:lnTo>
                  <a:lnTo>
                    <a:pt x="1639163" y="4836007"/>
                  </a:lnTo>
                  <a:lnTo>
                    <a:pt x="1688172" y="4832528"/>
                  </a:lnTo>
                  <a:lnTo>
                    <a:pt x="1737042" y="4827689"/>
                  </a:lnTo>
                  <a:lnTo>
                    <a:pt x="1786445" y="4821631"/>
                  </a:lnTo>
                  <a:lnTo>
                    <a:pt x="1835721" y="4814100"/>
                  </a:lnTo>
                  <a:lnTo>
                    <a:pt x="1884807" y="4805108"/>
                  </a:lnTo>
                  <a:lnTo>
                    <a:pt x="1933651" y="4794669"/>
                  </a:lnTo>
                  <a:lnTo>
                    <a:pt x="1982216" y="4782794"/>
                  </a:lnTo>
                  <a:lnTo>
                    <a:pt x="2030412" y="4769485"/>
                  </a:lnTo>
                  <a:lnTo>
                    <a:pt x="2078202" y="4754765"/>
                  </a:lnTo>
                  <a:lnTo>
                    <a:pt x="2125535" y="4738636"/>
                  </a:lnTo>
                  <a:lnTo>
                    <a:pt x="2172360" y="4721110"/>
                  </a:lnTo>
                  <a:lnTo>
                    <a:pt x="2218601" y="4702200"/>
                  </a:lnTo>
                  <a:lnTo>
                    <a:pt x="2264219" y="4681918"/>
                  </a:lnTo>
                  <a:lnTo>
                    <a:pt x="2309152" y="4660265"/>
                  </a:lnTo>
                  <a:lnTo>
                    <a:pt x="2353348" y="4637265"/>
                  </a:lnTo>
                  <a:lnTo>
                    <a:pt x="2396756" y="4612919"/>
                  </a:lnTo>
                  <a:lnTo>
                    <a:pt x="2439314" y="4587252"/>
                  </a:lnTo>
                  <a:lnTo>
                    <a:pt x="2479624" y="4561116"/>
                  </a:lnTo>
                  <a:lnTo>
                    <a:pt x="2478748" y="4604842"/>
                  </a:lnTo>
                  <a:lnTo>
                    <a:pt x="2477922" y="4655109"/>
                  </a:lnTo>
                  <a:lnTo>
                    <a:pt x="2477287" y="4705375"/>
                  </a:lnTo>
                  <a:lnTo>
                    <a:pt x="2476843" y="4755629"/>
                  </a:lnTo>
                  <a:lnTo>
                    <a:pt x="2476601" y="4805896"/>
                  </a:lnTo>
                  <a:lnTo>
                    <a:pt x="2476538" y="4856150"/>
                  </a:lnTo>
                  <a:lnTo>
                    <a:pt x="2476652" y="4906403"/>
                  </a:lnTo>
                  <a:lnTo>
                    <a:pt x="2476957" y="4956645"/>
                  </a:lnTo>
                  <a:lnTo>
                    <a:pt x="2477439" y="5006886"/>
                  </a:lnTo>
                  <a:lnTo>
                    <a:pt x="2478925" y="5107330"/>
                  </a:lnTo>
                  <a:lnTo>
                    <a:pt x="2481084" y="5207711"/>
                  </a:lnTo>
                  <a:lnTo>
                    <a:pt x="2483891" y="5308028"/>
                  </a:lnTo>
                  <a:lnTo>
                    <a:pt x="2487333" y="5408269"/>
                  </a:lnTo>
                  <a:lnTo>
                    <a:pt x="2491371" y="5508396"/>
                  </a:lnTo>
                  <a:lnTo>
                    <a:pt x="2496007" y="5608421"/>
                  </a:lnTo>
                  <a:lnTo>
                    <a:pt x="2501201" y="5708320"/>
                  </a:lnTo>
                  <a:lnTo>
                    <a:pt x="2504071" y="5758408"/>
                  </a:lnTo>
                  <a:lnTo>
                    <a:pt x="2510358" y="5858611"/>
                  </a:lnTo>
                  <a:lnTo>
                    <a:pt x="2517394" y="5958802"/>
                  </a:lnTo>
                  <a:lnTo>
                    <a:pt x="2525179" y="6058979"/>
                  </a:lnTo>
                  <a:lnTo>
                    <a:pt x="2533751" y="6159119"/>
                  </a:lnTo>
                  <a:lnTo>
                    <a:pt x="2543098" y="6259207"/>
                  </a:lnTo>
                  <a:lnTo>
                    <a:pt x="2553271" y="6359233"/>
                  </a:lnTo>
                  <a:lnTo>
                    <a:pt x="2564257" y="6459182"/>
                  </a:lnTo>
                  <a:lnTo>
                    <a:pt x="2576080" y="6559042"/>
                  </a:lnTo>
                  <a:lnTo>
                    <a:pt x="2588768" y="6658788"/>
                  </a:lnTo>
                  <a:lnTo>
                    <a:pt x="2602319" y="6758419"/>
                  </a:lnTo>
                  <a:lnTo>
                    <a:pt x="2616771" y="6857911"/>
                  </a:lnTo>
                  <a:lnTo>
                    <a:pt x="2632125" y="6957250"/>
                  </a:lnTo>
                  <a:lnTo>
                    <a:pt x="2648407" y="7056425"/>
                  </a:lnTo>
                  <a:lnTo>
                    <a:pt x="2665628" y="7155421"/>
                  </a:lnTo>
                  <a:lnTo>
                    <a:pt x="2683802" y="7254214"/>
                  </a:lnTo>
                  <a:lnTo>
                    <a:pt x="2702953" y="7352805"/>
                  </a:lnTo>
                  <a:lnTo>
                    <a:pt x="2723096" y="7451166"/>
                  </a:lnTo>
                  <a:lnTo>
                    <a:pt x="2744228" y="7549299"/>
                  </a:lnTo>
                  <a:lnTo>
                    <a:pt x="2766403" y="7647178"/>
                  </a:lnTo>
                  <a:lnTo>
                    <a:pt x="2789605" y="7744777"/>
                  </a:lnTo>
                  <a:lnTo>
                    <a:pt x="2813875" y="7842110"/>
                  </a:lnTo>
                  <a:lnTo>
                    <a:pt x="2839212" y="7939138"/>
                  </a:lnTo>
                  <a:lnTo>
                    <a:pt x="2865628" y="8035849"/>
                  </a:lnTo>
                  <a:lnTo>
                    <a:pt x="2893161" y="8132242"/>
                  </a:lnTo>
                  <a:lnTo>
                    <a:pt x="2921812" y="8228292"/>
                  </a:lnTo>
                  <a:lnTo>
                    <a:pt x="2951607" y="8323986"/>
                  </a:lnTo>
                  <a:lnTo>
                    <a:pt x="2982544" y="8419312"/>
                  </a:lnTo>
                  <a:lnTo>
                    <a:pt x="3014662" y="8514258"/>
                  </a:lnTo>
                  <a:lnTo>
                    <a:pt x="3047974" y="8608809"/>
                  </a:lnTo>
                  <a:lnTo>
                    <a:pt x="3082480" y="8702929"/>
                  </a:lnTo>
                  <a:lnTo>
                    <a:pt x="3118218" y="8796642"/>
                  </a:lnTo>
                  <a:lnTo>
                    <a:pt x="3155188" y="8889898"/>
                  </a:lnTo>
                  <a:lnTo>
                    <a:pt x="3193415" y="8982697"/>
                  </a:lnTo>
                  <a:lnTo>
                    <a:pt x="3232912" y="9075026"/>
                  </a:lnTo>
                  <a:lnTo>
                    <a:pt x="3273691" y="9166873"/>
                  </a:lnTo>
                  <a:lnTo>
                    <a:pt x="3315779" y="9258211"/>
                  </a:lnTo>
                  <a:lnTo>
                    <a:pt x="3359200" y="9349041"/>
                  </a:lnTo>
                  <a:lnTo>
                    <a:pt x="3403943" y="9439338"/>
                  </a:lnTo>
                  <a:lnTo>
                    <a:pt x="3450044" y="9529102"/>
                  </a:lnTo>
                  <a:lnTo>
                    <a:pt x="3519932" y="9660471"/>
                  </a:lnTo>
                  <a:lnTo>
                    <a:pt x="3591623" y="9790887"/>
                  </a:lnTo>
                  <a:lnTo>
                    <a:pt x="3640950" y="9877831"/>
                  </a:lnTo>
                  <a:lnTo>
                    <a:pt x="3691547" y="9964585"/>
                  </a:lnTo>
                  <a:lnTo>
                    <a:pt x="3743452" y="10051009"/>
                  </a:lnTo>
                  <a:lnTo>
                    <a:pt x="3796703" y="10136937"/>
                  </a:lnTo>
                  <a:lnTo>
                    <a:pt x="3851351" y="10222192"/>
                  </a:lnTo>
                  <a:lnTo>
                    <a:pt x="3894251" y="10287000"/>
                  </a:lnTo>
                  <a:lnTo>
                    <a:pt x="11578971" y="10286987"/>
                  </a:lnTo>
                  <a:lnTo>
                    <a:pt x="14654594" y="0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954225"/>
              <a:ext cx="3886835" cy="2332990"/>
            </a:xfrm>
            <a:custGeom>
              <a:avLst/>
              <a:gdLst/>
              <a:ahLst/>
              <a:cxnLst/>
              <a:rect l="l" t="t" r="r" b="b"/>
              <a:pathLst>
                <a:path w="3886835" h="2332990">
                  <a:moveTo>
                    <a:pt x="1028687" y="590550"/>
                  </a:moveTo>
                  <a:lnTo>
                    <a:pt x="1026731" y="542112"/>
                  </a:lnTo>
                  <a:lnTo>
                    <a:pt x="1020965" y="494753"/>
                  </a:lnTo>
                  <a:lnTo>
                    <a:pt x="1011529" y="448640"/>
                  </a:lnTo>
                  <a:lnTo>
                    <a:pt x="998588" y="403885"/>
                  </a:lnTo>
                  <a:lnTo>
                    <a:pt x="982281" y="360680"/>
                  </a:lnTo>
                  <a:lnTo>
                    <a:pt x="962774" y="319163"/>
                  </a:lnTo>
                  <a:lnTo>
                    <a:pt x="940219" y="279476"/>
                  </a:lnTo>
                  <a:lnTo>
                    <a:pt x="914755" y="241782"/>
                  </a:lnTo>
                  <a:lnTo>
                    <a:pt x="886536" y="206222"/>
                  </a:lnTo>
                  <a:lnTo>
                    <a:pt x="855726" y="172974"/>
                  </a:lnTo>
                  <a:lnTo>
                    <a:pt x="822464" y="142151"/>
                  </a:lnTo>
                  <a:lnTo>
                    <a:pt x="786917" y="113944"/>
                  </a:lnTo>
                  <a:lnTo>
                    <a:pt x="749223" y="88480"/>
                  </a:lnTo>
                  <a:lnTo>
                    <a:pt x="709536" y="65913"/>
                  </a:lnTo>
                  <a:lnTo>
                    <a:pt x="668007" y="46405"/>
                  </a:lnTo>
                  <a:lnTo>
                    <a:pt x="624801" y="30111"/>
                  </a:lnTo>
                  <a:lnTo>
                    <a:pt x="580059" y="17157"/>
                  </a:lnTo>
                  <a:lnTo>
                    <a:pt x="533933" y="7734"/>
                  </a:lnTo>
                  <a:lnTo>
                    <a:pt x="486575" y="1955"/>
                  </a:lnTo>
                  <a:lnTo>
                    <a:pt x="438137" y="0"/>
                  </a:lnTo>
                  <a:lnTo>
                    <a:pt x="389712" y="1955"/>
                  </a:lnTo>
                  <a:lnTo>
                    <a:pt x="342353" y="7734"/>
                  </a:lnTo>
                  <a:lnTo>
                    <a:pt x="296227" y="17157"/>
                  </a:lnTo>
                  <a:lnTo>
                    <a:pt x="251485" y="30111"/>
                  </a:lnTo>
                  <a:lnTo>
                    <a:pt x="208280" y="46405"/>
                  </a:lnTo>
                  <a:lnTo>
                    <a:pt x="166751" y="65913"/>
                  </a:lnTo>
                  <a:lnTo>
                    <a:pt x="127063" y="88480"/>
                  </a:lnTo>
                  <a:lnTo>
                    <a:pt x="89369" y="113944"/>
                  </a:lnTo>
                  <a:lnTo>
                    <a:pt x="53822" y="142151"/>
                  </a:lnTo>
                  <a:lnTo>
                    <a:pt x="20561" y="172974"/>
                  </a:lnTo>
                  <a:lnTo>
                    <a:pt x="0" y="195173"/>
                  </a:lnTo>
                  <a:lnTo>
                    <a:pt x="0" y="985926"/>
                  </a:lnTo>
                  <a:lnTo>
                    <a:pt x="53822" y="1038948"/>
                  </a:lnTo>
                  <a:lnTo>
                    <a:pt x="89369" y="1067155"/>
                  </a:lnTo>
                  <a:lnTo>
                    <a:pt x="127063" y="1092619"/>
                  </a:lnTo>
                  <a:lnTo>
                    <a:pt x="166751" y="1115187"/>
                  </a:lnTo>
                  <a:lnTo>
                    <a:pt x="208280" y="1134694"/>
                  </a:lnTo>
                  <a:lnTo>
                    <a:pt x="251485" y="1150988"/>
                  </a:lnTo>
                  <a:lnTo>
                    <a:pt x="296227" y="1163942"/>
                  </a:lnTo>
                  <a:lnTo>
                    <a:pt x="342353" y="1173365"/>
                  </a:lnTo>
                  <a:lnTo>
                    <a:pt x="389712" y="1179144"/>
                  </a:lnTo>
                  <a:lnTo>
                    <a:pt x="438137" y="1181100"/>
                  </a:lnTo>
                  <a:lnTo>
                    <a:pt x="486575" y="1179144"/>
                  </a:lnTo>
                  <a:lnTo>
                    <a:pt x="533933" y="1173365"/>
                  </a:lnTo>
                  <a:lnTo>
                    <a:pt x="580059" y="1163942"/>
                  </a:lnTo>
                  <a:lnTo>
                    <a:pt x="624801" y="1150988"/>
                  </a:lnTo>
                  <a:lnTo>
                    <a:pt x="668007" y="1134694"/>
                  </a:lnTo>
                  <a:lnTo>
                    <a:pt x="709536" y="1115187"/>
                  </a:lnTo>
                  <a:lnTo>
                    <a:pt x="749223" y="1092619"/>
                  </a:lnTo>
                  <a:lnTo>
                    <a:pt x="786917" y="1067155"/>
                  </a:lnTo>
                  <a:lnTo>
                    <a:pt x="822464" y="1038948"/>
                  </a:lnTo>
                  <a:lnTo>
                    <a:pt x="855726" y="1008138"/>
                  </a:lnTo>
                  <a:lnTo>
                    <a:pt x="886536" y="974877"/>
                  </a:lnTo>
                  <a:lnTo>
                    <a:pt x="914755" y="939317"/>
                  </a:lnTo>
                  <a:lnTo>
                    <a:pt x="940219" y="901623"/>
                  </a:lnTo>
                  <a:lnTo>
                    <a:pt x="962774" y="861936"/>
                  </a:lnTo>
                  <a:lnTo>
                    <a:pt x="982281" y="820420"/>
                  </a:lnTo>
                  <a:lnTo>
                    <a:pt x="998588" y="777214"/>
                  </a:lnTo>
                  <a:lnTo>
                    <a:pt x="1011529" y="732472"/>
                  </a:lnTo>
                  <a:lnTo>
                    <a:pt x="1020965" y="686346"/>
                  </a:lnTo>
                  <a:lnTo>
                    <a:pt x="1026731" y="638987"/>
                  </a:lnTo>
                  <a:lnTo>
                    <a:pt x="1028687" y="590550"/>
                  </a:lnTo>
                  <a:close/>
                </a:path>
                <a:path w="3886835" h="2332990">
                  <a:moveTo>
                    <a:pt x="3886276" y="2325687"/>
                  </a:moveTo>
                  <a:lnTo>
                    <a:pt x="3882529" y="2272284"/>
                  </a:lnTo>
                  <a:lnTo>
                    <a:pt x="3875024" y="2219299"/>
                  </a:lnTo>
                  <a:lnTo>
                    <a:pt x="3863911" y="2166950"/>
                  </a:lnTo>
                  <a:lnTo>
                    <a:pt x="3849306" y="2115439"/>
                  </a:lnTo>
                  <a:lnTo>
                    <a:pt x="3831336" y="2064969"/>
                  </a:lnTo>
                  <a:lnTo>
                    <a:pt x="3810139" y="2015782"/>
                  </a:lnTo>
                  <a:lnTo>
                    <a:pt x="3785844" y="1968055"/>
                  </a:lnTo>
                  <a:lnTo>
                    <a:pt x="3761956" y="1926996"/>
                  </a:lnTo>
                  <a:lnTo>
                    <a:pt x="3735641" y="1887321"/>
                  </a:lnTo>
                  <a:lnTo>
                    <a:pt x="3707003" y="1849221"/>
                  </a:lnTo>
                  <a:lnTo>
                    <a:pt x="3676167" y="1812861"/>
                  </a:lnTo>
                  <a:lnTo>
                    <a:pt x="3643261" y="1778431"/>
                  </a:lnTo>
                  <a:lnTo>
                    <a:pt x="3608387" y="1746097"/>
                  </a:lnTo>
                  <a:lnTo>
                    <a:pt x="3571659" y="1716062"/>
                  </a:lnTo>
                  <a:lnTo>
                    <a:pt x="3533216" y="1688490"/>
                  </a:lnTo>
                  <a:lnTo>
                    <a:pt x="3488004" y="1660410"/>
                  </a:lnTo>
                  <a:lnTo>
                    <a:pt x="3441255" y="1635721"/>
                  </a:lnTo>
                  <a:lnTo>
                    <a:pt x="3393224" y="1613903"/>
                  </a:lnTo>
                  <a:lnTo>
                    <a:pt x="3344138" y="1594446"/>
                  </a:lnTo>
                  <a:lnTo>
                    <a:pt x="3294253" y="1576832"/>
                  </a:lnTo>
                  <a:lnTo>
                    <a:pt x="3243783" y="1560537"/>
                  </a:lnTo>
                  <a:lnTo>
                    <a:pt x="3192983" y="1545043"/>
                  </a:lnTo>
                  <a:lnTo>
                    <a:pt x="3142081" y="1529842"/>
                  </a:lnTo>
                  <a:lnTo>
                    <a:pt x="3093631" y="1514817"/>
                  </a:lnTo>
                  <a:lnTo>
                    <a:pt x="3045561" y="1498803"/>
                  </a:lnTo>
                  <a:lnTo>
                    <a:pt x="2997809" y="1481912"/>
                  </a:lnTo>
                  <a:lnTo>
                    <a:pt x="2950362" y="1464271"/>
                  </a:lnTo>
                  <a:lnTo>
                    <a:pt x="2903143" y="1445971"/>
                  </a:lnTo>
                  <a:lnTo>
                    <a:pt x="2856141" y="1427162"/>
                  </a:lnTo>
                  <a:lnTo>
                    <a:pt x="2809278" y="1407922"/>
                  </a:lnTo>
                  <a:lnTo>
                    <a:pt x="2762529" y="1388376"/>
                  </a:lnTo>
                  <a:lnTo>
                    <a:pt x="2622486" y="1329080"/>
                  </a:lnTo>
                  <a:lnTo>
                    <a:pt x="2575737" y="1309458"/>
                  </a:lnTo>
                  <a:lnTo>
                    <a:pt x="2528862" y="1290116"/>
                  </a:lnTo>
                  <a:lnTo>
                    <a:pt x="2481834" y="1271143"/>
                  </a:lnTo>
                  <a:lnTo>
                    <a:pt x="2434615" y="1252664"/>
                  </a:lnTo>
                  <a:lnTo>
                    <a:pt x="2387130" y="1234782"/>
                  </a:lnTo>
                  <a:lnTo>
                    <a:pt x="2339365" y="1217637"/>
                  </a:lnTo>
                  <a:lnTo>
                    <a:pt x="2291270" y="1201305"/>
                  </a:lnTo>
                  <a:lnTo>
                    <a:pt x="2242782" y="1185938"/>
                  </a:lnTo>
                  <a:lnTo>
                    <a:pt x="2194356" y="1171829"/>
                  </a:lnTo>
                  <a:lnTo>
                    <a:pt x="2145360" y="1159065"/>
                  </a:lnTo>
                  <a:lnTo>
                    <a:pt x="2095868" y="1147737"/>
                  </a:lnTo>
                  <a:lnTo>
                    <a:pt x="2046008" y="1137996"/>
                  </a:lnTo>
                  <a:lnTo>
                    <a:pt x="1995830" y="1129944"/>
                  </a:lnTo>
                  <a:lnTo>
                    <a:pt x="1945449" y="1123721"/>
                  </a:lnTo>
                  <a:lnTo>
                    <a:pt x="1894954" y="1119441"/>
                  </a:lnTo>
                  <a:lnTo>
                    <a:pt x="1844421" y="1117231"/>
                  </a:lnTo>
                  <a:lnTo>
                    <a:pt x="1793951" y="1117206"/>
                  </a:lnTo>
                  <a:lnTo>
                    <a:pt x="1743633" y="1119505"/>
                  </a:lnTo>
                  <a:lnTo>
                    <a:pt x="1693557" y="1124242"/>
                  </a:lnTo>
                  <a:lnTo>
                    <a:pt x="1643811" y="1131544"/>
                  </a:lnTo>
                  <a:lnTo>
                    <a:pt x="1594497" y="1141539"/>
                  </a:lnTo>
                  <a:lnTo>
                    <a:pt x="1545678" y="1154341"/>
                  </a:lnTo>
                  <a:lnTo>
                    <a:pt x="1497482" y="1170076"/>
                  </a:lnTo>
                  <a:lnTo>
                    <a:pt x="1449971" y="1188872"/>
                  </a:lnTo>
                  <a:lnTo>
                    <a:pt x="1403235" y="1210843"/>
                  </a:lnTo>
                  <a:lnTo>
                    <a:pt x="1360360" y="1234757"/>
                  </a:lnTo>
                  <a:lnTo>
                    <a:pt x="1319999" y="1261224"/>
                  </a:lnTo>
                  <a:lnTo>
                    <a:pt x="1282141" y="1290091"/>
                  </a:lnTo>
                  <a:lnTo>
                    <a:pt x="1246746" y="1321231"/>
                  </a:lnTo>
                  <a:lnTo>
                    <a:pt x="1213789" y="1354493"/>
                  </a:lnTo>
                  <a:lnTo>
                    <a:pt x="1183259" y="1389761"/>
                  </a:lnTo>
                  <a:lnTo>
                    <a:pt x="1155103" y="1426857"/>
                  </a:lnTo>
                  <a:lnTo>
                    <a:pt x="1129322" y="1465681"/>
                  </a:lnTo>
                  <a:lnTo>
                    <a:pt x="1105877" y="1506067"/>
                  </a:lnTo>
                  <a:lnTo>
                    <a:pt x="1084732" y="1547888"/>
                  </a:lnTo>
                  <a:lnTo>
                    <a:pt x="1065885" y="1591005"/>
                  </a:lnTo>
                  <a:lnTo>
                    <a:pt x="1049274" y="1635264"/>
                  </a:lnTo>
                  <a:lnTo>
                    <a:pt x="1034910" y="1680552"/>
                  </a:lnTo>
                  <a:lnTo>
                    <a:pt x="1022743" y="1726704"/>
                  </a:lnTo>
                  <a:lnTo>
                    <a:pt x="1012748" y="1773593"/>
                  </a:lnTo>
                  <a:lnTo>
                    <a:pt x="1004900" y="1821078"/>
                  </a:lnTo>
                  <a:lnTo>
                    <a:pt x="999172" y="1869033"/>
                  </a:lnTo>
                  <a:lnTo>
                    <a:pt x="995540" y="1918258"/>
                  </a:lnTo>
                  <a:lnTo>
                    <a:pt x="993825" y="1967458"/>
                  </a:lnTo>
                  <a:lnTo>
                    <a:pt x="993990" y="2016582"/>
                  </a:lnTo>
                  <a:lnTo>
                    <a:pt x="995972" y="2065604"/>
                  </a:lnTo>
                  <a:lnTo>
                    <a:pt x="999705" y="2114499"/>
                  </a:lnTo>
                  <a:lnTo>
                    <a:pt x="1005141" y="2163216"/>
                  </a:lnTo>
                  <a:lnTo>
                    <a:pt x="1012215" y="2211755"/>
                  </a:lnTo>
                  <a:lnTo>
                    <a:pt x="1020876" y="2260054"/>
                  </a:lnTo>
                  <a:lnTo>
                    <a:pt x="1031049" y="2308098"/>
                  </a:lnTo>
                  <a:lnTo>
                    <a:pt x="1037069" y="2332774"/>
                  </a:lnTo>
                  <a:lnTo>
                    <a:pt x="3886225" y="2332774"/>
                  </a:lnTo>
                  <a:lnTo>
                    <a:pt x="3886276" y="2325687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7259300" y="7429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39399" y="567759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49"/>
                </a:ln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49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59" y="239399"/>
                </a:lnTo>
                <a:lnTo>
                  <a:pt x="571499" y="285749"/>
                </a:lnTo>
                <a:lnTo>
                  <a:pt x="567759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59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58464" y="4053214"/>
            <a:ext cx="5341620" cy="15328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850" spc="-440" b="0">
                <a:solidFill>
                  <a:srgbClr val="6AD4CC"/>
                </a:solidFill>
                <a:latin typeface="Trebuchet MS"/>
                <a:cs typeface="Trebuchet MS"/>
              </a:rPr>
              <a:t>Thankyou!</a:t>
            </a:r>
            <a:endParaRPr sz="9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710" y="1882355"/>
              <a:ext cx="12506324" cy="6248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01816" y="11"/>
            <a:ext cx="5486400" cy="10287000"/>
          </a:xfrm>
          <a:custGeom>
            <a:avLst/>
            <a:gdLst/>
            <a:ahLst/>
            <a:cxnLst/>
            <a:rect l="l" t="t" r="r" b="b"/>
            <a:pathLst>
              <a:path w="5486400" h="10287000">
                <a:moveTo>
                  <a:pt x="5486171" y="0"/>
                </a:moveTo>
                <a:lnTo>
                  <a:pt x="762177" y="0"/>
                </a:lnTo>
                <a:lnTo>
                  <a:pt x="752703" y="47320"/>
                </a:lnTo>
                <a:lnTo>
                  <a:pt x="744664" y="97028"/>
                </a:lnTo>
                <a:lnTo>
                  <a:pt x="738632" y="146786"/>
                </a:lnTo>
                <a:lnTo>
                  <a:pt x="734758" y="196532"/>
                </a:lnTo>
                <a:lnTo>
                  <a:pt x="732853" y="246049"/>
                </a:lnTo>
                <a:lnTo>
                  <a:pt x="732586" y="295579"/>
                </a:lnTo>
                <a:lnTo>
                  <a:pt x="733971" y="345097"/>
                </a:lnTo>
                <a:lnTo>
                  <a:pt x="736968" y="394525"/>
                </a:lnTo>
                <a:lnTo>
                  <a:pt x="741553" y="443839"/>
                </a:lnTo>
                <a:lnTo>
                  <a:pt x="747699" y="493001"/>
                </a:lnTo>
                <a:lnTo>
                  <a:pt x="755396" y="541947"/>
                </a:lnTo>
                <a:lnTo>
                  <a:pt x="764616" y="590638"/>
                </a:lnTo>
                <a:lnTo>
                  <a:pt x="775347" y="639025"/>
                </a:lnTo>
                <a:lnTo>
                  <a:pt x="787539" y="687082"/>
                </a:lnTo>
                <a:lnTo>
                  <a:pt x="801204" y="734745"/>
                </a:lnTo>
                <a:lnTo>
                  <a:pt x="816292" y="781989"/>
                </a:lnTo>
                <a:lnTo>
                  <a:pt x="832789" y="828738"/>
                </a:lnTo>
                <a:lnTo>
                  <a:pt x="850684" y="874979"/>
                </a:lnTo>
                <a:lnTo>
                  <a:pt x="869937" y="920648"/>
                </a:lnTo>
                <a:lnTo>
                  <a:pt x="890625" y="966419"/>
                </a:lnTo>
                <a:lnTo>
                  <a:pt x="912761" y="1011593"/>
                </a:lnTo>
                <a:lnTo>
                  <a:pt x="936345" y="1056093"/>
                </a:lnTo>
                <a:lnTo>
                  <a:pt x="961326" y="1099883"/>
                </a:lnTo>
                <a:lnTo>
                  <a:pt x="987691" y="1142885"/>
                </a:lnTo>
                <a:lnTo>
                  <a:pt x="1015390" y="1185049"/>
                </a:lnTo>
                <a:lnTo>
                  <a:pt x="1044409" y="1226337"/>
                </a:lnTo>
                <a:lnTo>
                  <a:pt x="1074712" y="1266659"/>
                </a:lnTo>
                <a:lnTo>
                  <a:pt x="1106258" y="1305979"/>
                </a:lnTo>
                <a:lnTo>
                  <a:pt x="1139037" y="1344244"/>
                </a:lnTo>
                <a:lnTo>
                  <a:pt x="1172997" y="1381379"/>
                </a:lnTo>
                <a:lnTo>
                  <a:pt x="1208125" y="1417345"/>
                </a:lnTo>
                <a:lnTo>
                  <a:pt x="1244384" y="1452067"/>
                </a:lnTo>
                <a:lnTo>
                  <a:pt x="1281747" y="1485506"/>
                </a:lnTo>
                <a:lnTo>
                  <a:pt x="1320165" y="1517586"/>
                </a:lnTo>
                <a:lnTo>
                  <a:pt x="1359446" y="1548333"/>
                </a:lnTo>
                <a:lnTo>
                  <a:pt x="1399578" y="1577530"/>
                </a:lnTo>
                <a:lnTo>
                  <a:pt x="1440522" y="1605292"/>
                </a:lnTo>
                <a:lnTo>
                  <a:pt x="1482229" y="1631721"/>
                </a:lnTo>
                <a:lnTo>
                  <a:pt x="1524622" y="1656918"/>
                </a:lnTo>
                <a:lnTo>
                  <a:pt x="1567649" y="1680972"/>
                </a:lnTo>
                <a:lnTo>
                  <a:pt x="1611249" y="1704009"/>
                </a:lnTo>
                <a:lnTo>
                  <a:pt x="1655368" y="1726120"/>
                </a:lnTo>
                <a:lnTo>
                  <a:pt x="1699945" y="1747405"/>
                </a:lnTo>
                <a:lnTo>
                  <a:pt x="1744916" y="1767967"/>
                </a:lnTo>
                <a:lnTo>
                  <a:pt x="1790230" y="1787918"/>
                </a:lnTo>
                <a:lnTo>
                  <a:pt x="1835823" y="1807337"/>
                </a:lnTo>
                <a:lnTo>
                  <a:pt x="1881644" y="1826348"/>
                </a:lnTo>
                <a:lnTo>
                  <a:pt x="1927631" y="1845043"/>
                </a:lnTo>
                <a:lnTo>
                  <a:pt x="1973719" y="1863534"/>
                </a:lnTo>
                <a:lnTo>
                  <a:pt x="2065972" y="1900275"/>
                </a:lnTo>
                <a:lnTo>
                  <a:pt x="2112695" y="1919160"/>
                </a:lnTo>
                <a:lnTo>
                  <a:pt x="2159165" y="1938553"/>
                </a:lnTo>
                <a:lnTo>
                  <a:pt x="2205418" y="1958416"/>
                </a:lnTo>
                <a:lnTo>
                  <a:pt x="2251456" y="1978710"/>
                </a:lnTo>
                <a:lnTo>
                  <a:pt x="2297290" y="1999424"/>
                </a:lnTo>
                <a:lnTo>
                  <a:pt x="2342921" y="2020531"/>
                </a:lnTo>
                <a:lnTo>
                  <a:pt x="2388387" y="2041994"/>
                </a:lnTo>
                <a:lnTo>
                  <a:pt x="2433688" y="2063788"/>
                </a:lnTo>
                <a:lnTo>
                  <a:pt x="2478849" y="2085898"/>
                </a:lnTo>
                <a:lnTo>
                  <a:pt x="2523871" y="2108289"/>
                </a:lnTo>
                <a:lnTo>
                  <a:pt x="2568765" y="2130920"/>
                </a:lnTo>
                <a:lnTo>
                  <a:pt x="2613545" y="2153793"/>
                </a:lnTo>
                <a:lnTo>
                  <a:pt x="2658249" y="2176856"/>
                </a:lnTo>
                <a:lnTo>
                  <a:pt x="2702864" y="2200097"/>
                </a:lnTo>
                <a:lnTo>
                  <a:pt x="2747403" y="2223478"/>
                </a:lnTo>
                <a:lnTo>
                  <a:pt x="2785592" y="2243696"/>
                </a:lnTo>
                <a:lnTo>
                  <a:pt x="2750439" y="2270683"/>
                </a:lnTo>
                <a:lnTo>
                  <a:pt x="2710319" y="2302776"/>
                </a:lnTo>
                <a:lnTo>
                  <a:pt x="2670860" y="2335657"/>
                </a:lnTo>
                <a:lnTo>
                  <a:pt x="2632087" y="2369299"/>
                </a:lnTo>
                <a:lnTo>
                  <a:pt x="2594038" y="2403703"/>
                </a:lnTo>
                <a:lnTo>
                  <a:pt x="2556713" y="2438857"/>
                </a:lnTo>
                <a:lnTo>
                  <a:pt x="2520162" y="2474747"/>
                </a:lnTo>
                <a:lnTo>
                  <a:pt x="2484386" y="2511348"/>
                </a:lnTo>
                <a:lnTo>
                  <a:pt x="2449411" y="2548674"/>
                </a:lnTo>
                <a:lnTo>
                  <a:pt x="2415260" y="2586685"/>
                </a:lnTo>
                <a:lnTo>
                  <a:pt x="2381961" y="2625394"/>
                </a:lnTo>
                <a:lnTo>
                  <a:pt x="2349538" y="2664777"/>
                </a:lnTo>
                <a:lnTo>
                  <a:pt x="2317686" y="2704935"/>
                </a:lnTo>
                <a:lnTo>
                  <a:pt x="2286863" y="2745676"/>
                </a:lnTo>
                <a:lnTo>
                  <a:pt x="2257018" y="2786964"/>
                </a:lnTo>
                <a:lnTo>
                  <a:pt x="2228100" y="2828785"/>
                </a:lnTo>
                <a:lnTo>
                  <a:pt x="2200071" y="2871114"/>
                </a:lnTo>
                <a:lnTo>
                  <a:pt x="2172906" y="2913913"/>
                </a:lnTo>
                <a:lnTo>
                  <a:pt x="2146554" y="2957169"/>
                </a:lnTo>
                <a:lnTo>
                  <a:pt x="2120963" y="3000870"/>
                </a:lnTo>
                <a:lnTo>
                  <a:pt x="2096109" y="3044964"/>
                </a:lnTo>
                <a:lnTo>
                  <a:pt x="2071941" y="3089452"/>
                </a:lnTo>
                <a:lnTo>
                  <a:pt x="2048408" y="3134296"/>
                </a:lnTo>
                <a:lnTo>
                  <a:pt x="2025484" y="3179483"/>
                </a:lnTo>
                <a:lnTo>
                  <a:pt x="2003120" y="3224974"/>
                </a:lnTo>
                <a:lnTo>
                  <a:pt x="1981276" y="3270758"/>
                </a:lnTo>
                <a:lnTo>
                  <a:pt x="1959914" y="3316808"/>
                </a:lnTo>
                <a:lnTo>
                  <a:pt x="1938997" y="3363099"/>
                </a:lnTo>
                <a:lnTo>
                  <a:pt x="1918462" y="3409607"/>
                </a:lnTo>
                <a:lnTo>
                  <a:pt x="1898294" y="3456305"/>
                </a:lnTo>
                <a:lnTo>
                  <a:pt x="1878418" y="3503168"/>
                </a:lnTo>
                <a:lnTo>
                  <a:pt x="1858835" y="3550183"/>
                </a:lnTo>
                <a:lnTo>
                  <a:pt x="1839468" y="3597325"/>
                </a:lnTo>
                <a:lnTo>
                  <a:pt x="1820291" y="3644557"/>
                </a:lnTo>
                <a:lnTo>
                  <a:pt x="1801266" y="3691864"/>
                </a:lnTo>
                <a:lnTo>
                  <a:pt x="1782343" y="3739210"/>
                </a:lnTo>
                <a:lnTo>
                  <a:pt x="1725777" y="3881348"/>
                </a:lnTo>
                <a:lnTo>
                  <a:pt x="1707007" y="3928110"/>
                </a:lnTo>
                <a:lnTo>
                  <a:pt x="1687931" y="3974719"/>
                </a:lnTo>
                <a:lnTo>
                  <a:pt x="1668538" y="4021175"/>
                </a:lnTo>
                <a:lnTo>
                  <a:pt x="1648866" y="4067492"/>
                </a:lnTo>
                <a:lnTo>
                  <a:pt x="1628914" y="4113682"/>
                </a:lnTo>
                <a:lnTo>
                  <a:pt x="1608683" y="4159732"/>
                </a:lnTo>
                <a:lnTo>
                  <a:pt x="1588198" y="4205655"/>
                </a:lnTo>
                <a:lnTo>
                  <a:pt x="1567472" y="4251452"/>
                </a:lnTo>
                <a:lnTo>
                  <a:pt x="1546491" y="4297134"/>
                </a:lnTo>
                <a:lnTo>
                  <a:pt x="1525295" y="4342714"/>
                </a:lnTo>
                <a:lnTo>
                  <a:pt x="1503870" y="4388180"/>
                </a:lnTo>
                <a:lnTo>
                  <a:pt x="1482242" y="4433544"/>
                </a:lnTo>
                <a:lnTo>
                  <a:pt x="1460411" y="4478807"/>
                </a:lnTo>
                <a:lnTo>
                  <a:pt x="1438389" y="4523981"/>
                </a:lnTo>
                <a:lnTo>
                  <a:pt x="1416202" y="4569079"/>
                </a:lnTo>
                <a:lnTo>
                  <a:pt x="1393837" y="4614088"/>
                </a:lnTo>
                <a:lnTo>
                  <a:pt x="1371307" y="4659020"/>
                </a:lnTo>
                <a:lnTo>
                  <a:pt x="1348638" y="4703877"/>
                </a:lnTo>
                <a:lnTo>
                  <a:pt x="1325829" y="4748682"/>
                </a:lnTo>
                <a:lnTo>
                  <a:pt x="1302893" y="4793412"/>
                </a:lnTo>
                <a:lnTo>
                  <a:pt x="1279842" y="4838090"/>
                </a:lnTo>
                <a:lnTo>
                  <a:pt x="1256677" y="4882718"/>
                </a:lnTo>
                <a:lnTo>
                  <a:pt x="1210068" y="4971847"/>
                </a:lnTo>
                <a:lnTo>
                  <a:pt x="1139621" y="5105273"/>
                </a:lnTo>
                <a:lnTo>
                  <a:pt x="903274" y="5549493"/>
                </a:lnTo>
                <a:lnTo>
                  <a:pt x="856348" y="5638546"/>
                </a:lnTo>
                <a:lnTo>
                  <a:pt x="809713" y="5727751"/>
                </a:lnTo>
                <a:lnTo>
                  <a:pt x="786536" y="5772429"/>
                </a:lnTo>
                <a:lnTo>
                  <a:pt x="763473" y="5817159"/>
                </a:lnTo>
                <a:lnTo>
                  <a:pt x="740511" y="5861964"/>
                </a:lnTo>
                <a:lnTo>
                  <a:pt x="717689" y="5906821"/>
                </a:lnTo>
                <a:lnTo>
                  <a:pt x="694994" y="5951753"/>
                </a:lnTo>
                <a:lnTo>
                  <a:pt x="672452" y="5996762"/>
                </a:lnTo>
                <a:lnTo>
                  <a:pt x="650062" y="6041847"/>
                </a:lnTo>
                <a:lnTo>
                  <a:pt x="627837" y="6087034"/>
                </a:lnTo>
                <a:lnTo>
                  <a:pt x="605790" y="6132296"/>
                </a:lnTo>
                <a:lnTo>
                  <a:pt x="583933" y="6177661"/>
                </a:lnTo>
                <a:lnTo>
                  <a:pt x="562267" y="6223127"/>
                </a:lnTo>
                <a:lnTo>
                  <a:pt x="540816" y="6268694"/>
                </a:lnTo>
                <a:lnTo>
                  <a:pt x="519582" y="6314389"/>
                </a:lnTo>
                <a:lnTo>
                  <a:pt x="498576" y="6360185"/>
                </a:lnTo>
                <a:lnTo>
                  <a:pt x="477812" y="6406108"/>
                </a:lnTo>
                <a:lnTo>
                  <a:pt x="457288" y="6452159"/>
                </a:lnTo>
                <a:lnTo>
                  <a:pt x="437019" y="6498349"/>
                </a:lnTo>
                <a:lnTo>
                  <a:pt x="417029" y="6544665"/>
                </a:lnTo>
                <a:lnTo>
                  <a:pt x="397306" y="6591122"/>
                </a:lnTo>
                <a:lnTo>
                  <a:pt x="377875" y="6637731"/>
                </a:lnTo>
                <a:lnTo>
                  <a:pt x="358749" y="6684492"/>
                </a:lnTo>
                <a:lnTo>
                  <a:pt x="340309" y="6730466"/>
                </a:lnTo>
                <a:lnTo>
                  <a:pt x="322224" y="6776644"/>
                </a:lnTo>
                <a:lnTo>
                  <a:pt x="304507" y="6823049"/>
                </a:lnTo>
                <a:lnTo>
                  <a:pt x="287159" y="6869658"/>
                </a:lnTo>
                <a:lnTo>
                  <a:pt x="270192" y="6916471"/>
                </a:lnTo>
                <a:lnTo>
                  <a:pt x="253631" y="6963473"/>
                </a:lnTo>
                <a:lnTo>
                  <a:pt x="237490" y="7010654"/>
                </a:lnTo>
                <a:lnTo>
                  <a:pt x="221754" y="7058025"/>
                </a:lnTo>
                <a:lnTo>
                  <a:pt x="206463" y="7105561"/>
                </a:lnTo>
                <a:lnTo>
                  <a:pt x="191617" y="7153262"/>
                </a:lnTo>
                <a:lnTo>
                  <a:pt x="177228" y="7201116"/>
                </a:lnTo>
                <a:lnTo>
                  <a:pt x="163309" y="7249134"/>
                </a:lnTo>
                <a:lnTo>
                  <a:pt x="149872" y="7297280"/>
                </a:lnTo>
                <a:lnTo>
                  <a:pt x="136918" y="7345578"/>
                </a:lnTo>
                <a:lnTo>
                  <a:pt x="124485" y="7393991"/>
                </a:lnTo>
                <a:lnTo>
                  <a:pt x="112560" y="7442530"/>
                </a:lnTo>
                <a:lnTo>
                  <a:pt x="101168" y="7491184"/>
                </a:lnTo>
                <a:lnTo>
                  <a:pt x="90322" y="7539939"/>
                </a:lnTo>
                <a:lnTo>
                  <a:pt x="80022" y="7588809"/>
                </a:lnTo>
                <a:lnTo>
                  <a:pt x="70294" y="7637754"/>
                </a:lnTo>
                <a:lnTo>
                  <a:pt x="61137" y="7686802"/>
                </a:lnTo>
                <a:lnTo>
                  <a:pt x="52565" y="7735913"/>
                </a:lnTo>
                <a:lnTo>
                  <a:pt x="44602" y="7785113"/>
                </a:lnTo>
                <a:lnTo>
                  <a:pt x="37249" y="7834363"/>
                </a:lnTo>
                <a:lnTo>
                  <a:pt x="30518" y="7883677"/>
                </a:lnTo>
                <a:lnTo>
                  <a:pt x="24422" y="7933029"/>
                </a:lnTo>
                <a:lnTo>
                  <a:pt x="18973" y="7982445"/>
                </a:lnTo>
                <a:lnTo>
                  <a:pt x="14185" y="8031874"/>
                </a:lnTo>
                <a:lnTo>
                  <a:pt x="10071" y="8081353"/>
                </a:lnTo>
                <a:lnTo>
                  <a:pt x="6642" y="8130845"/>
                </a:lnTo>
                <a:lnTo>
                  <a:pt x="3911" y="8180337"/>
                </a:lnTo>
                <a:lnTo>
                  <a:pt x="1879" y="8229854"/>
                </a:lnTo>
                <a:lnTo>
                  <a:pt x="571" y="8279371"/>
                </a:lnTo>
                <a:lnTo>
                  <a:pt x="0" y="8328876"/>
                </a:lnTo>
                <a:lnTo>
                  <a:pt x="165" y="8378355"/>
                </a:lnTo>
                <a:lnTo>
                  <a:pt x="1079" y="8427834"/>
                </a:lnTo>
                <a:lnTo>
                  <a:pt x="2768" y="8477275"/>
                </a:lnTo>
                <a:lnTo>
                  <a:pt x="5232" y="8526678"/>
                </a:lnTo>
                <a:lnTo>
                  <a:pt x="8496" y="8576031"/>
                </a:lnTo>
                <a:lnTo>
                  <a:pt x="12547" y="8625345"/>
                </a:lnTo>
                <a:lnTo>
                  <a:pt x="17424" y="8674595"/>
                </a:lnTo>
                <a:lnTo>
                  <a:pt x="23126" y="8723795"/>
                </a:lnTo>
                <a:lnTo>
                  <a:pt x="29654" y="8772906"/>
                </a:lnTo>
                <a:lnTo>
                  <a:pt x="37045" y="8821953"/>
                </a:lnTo>
                <a:lnTo>
                  <a:pt x="45288" y="8870899"/>
                </a:lnTo>
                <a:lnTo>
                  <a:pt x="54406" y="8919769"/>
                </a:lnTo>
                <a:lnTo>
                  <a:pt x="64414" y="8968524"/>
                </a:lnTo>
                <a:lnTo>
                  <a:pt x="75323" y="9017178"/>
                </a:lnTo>
                <a:lnTo>
                  <a:pt x="87134" y="9065717"/>
                </a:lnTo>
                <a:lnTo>
                  <a:pt x="99872" y="9114130"/>
                </a:lnTo>
                <a:lnTo>
                  <a:pt x="113538" y="9162428"/>
                </a:lnTo>
                <a:lnTo>
                  <a:pt x="128143" y="9210573"/>
                </a:lnTo>
                <a:lnTo>
                  <a:pt x="143713" y="9258592"/>
                </a:lnTo>
                <a:lnTo>
                  <a:pt x="160248" y="9306446"/>
                </a:lnTo>
                <a:lnTo>
                  <a:pt x="177761" y="9354147"/>
                </a:lnTo>
                <a:lnTo>
                  <a:pt x="196278" y="9401683"/>
                </a:lnTo>
                <a:lnTo>
                  <a:pt x="215620" y="9448241"/>
                </a:lnTo>
                <a:lnTo>
                  <a:pt x="235877" y="9494063"/>
                </a:lnTo>
                <a:lnTo>
                  <a:pt x="257048" y="9539148"/>
                </a:lnTo>
                <a:lnTo>
                  <a:pt x="279095" y="9583509"/>
                </a:lnTo>
                <a:lnTo>
                  <a:pt x="302018" y="9627121"/>
                </a:lnTo>
                <a:lnTo>
                  <a:pt x="325793" y="9670009"/>
                </a:lnTo>
                <a:lnTo>
                  <a:pt x="350431" y="9712173"/>
                </a:lnTo>
                <a:lnTo>
                  <a:pt x="375881" y="9753600"/>
                </a:lnTo>
                <a:lnTo>
                  <a:pt x="402158" y="9794303"/>
                </a:lnTo>
                <a:lnTo>
                  <a:pt x="429221" y="9834283"/>
                </a:lnTo>
                <a:lnTo>
                  <a:pt x="457085" y="9873539"/>
                </a:lnTo>
                <a:lnTo>
                  <a:pt x="485724" y="9912058"/>
                </a:lnTo>
                <a:lnTo>
                  <a:pt x="515124" y="9949878"/>
                </a:lnTo>
                <a:lnTo>
                  <a:pt x="545261" y="9986962"/>
                </a:lnTo>
                <a:lnTo>
                  <a:pt x="576122" y="10023335"/>
                </a:lnTo>
                <a:lnTo>
                  <a:pt x="607720" y="10058984"/>
                </a:lnTo>
                <a:lnTo>
                  <a:pt x="640003" y="10093935"/>
                </a:lnTo>
                <a:lnTo>
                  <a:pt x="672985" y="10128148"/>
                </a:lnTo>
                <a:lnTo>
                  <a:pt x="706628" y="10161664"/>
                </a:lnTo>
                <a:lnTo>
                  <a:pt x="740943" y="10194468"/>
                </a:lnTo>
                <a:lnTo>
                  <a:pt x="775893" y="10226561"/>
                </a:lnTo>
                <a:lnTo>
                  <a:pt x="811479" y="10257942"/>
                </a:lnTo>
                <a:lnTo>
                  <a:pt x="845769" y="10286987"/>
                </a:lnTo>
                <a:lnTo>
                  <a:pt x="5486171" y="10286987"/>
                </a:lnTo>
                <a:lnTo>
                  <a:pt x="5486171" y="2823349"/>
                </a:lnTo>
                <a:lnTo>
                  <a:pt x="5486171" y="1981746"/>
                </a:lnTo>
                <a:lnTo>
                  <a:pt x="548617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1"/>
            <a:ext cx="6566534" cy="10287000"/>
            <a:chOff x="0" y="1"/>
            <a:chExt cx="6566534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11"/>
              <a:ext cx="6566534" cy="10287000"/>
            </a:xfrm>
            <a:custGeom>
              <a:avLst/>
              <a:gdLst/>
              <a:ahLst/>
              <a:cxnLst/>
              <a:rect l="l" t="t" r="r" b="b"/>
              <a:pathLst>
                <a:path w="6566534" h="10287000">
                  <a:moveTo>
                    <a:pt x="6566281" y="1083411"/>
                  </a:moveTo>
                  <a:lnTo>
                    <a:pt x="6565379" y="1033094"/>
                  </a:lnTo>
                  <a:lnTo>
                    <a:pt x="6563487" y="982624"/>
                  </a:lnTo>
                  <a:lnTo>
                    <a:pt x="6560401" y="931811"/>
                  </a:lnTo>
                  <a:lnTo>
                    <a:pt x="6556159" y="881405"/>
                  </a:lnTo>
                  <a:lnTo>
                    <a:pt x="6550774" y="831418"/>
                  </a:lnTo>
                  <a:lnTo>
                    <a:pt x="6544259" y="781862"/>
                  </a:lnTo>
                  <a:lnTo>
                    <a:pt x="6536626" y="732726"/>
                  </a:lnTo>
                  <a:lnTo>
                    <a:pt x="6527889" y="684022"/>
                  </a:lnTo>
                  <a:lnTo>
                    <a:pt x="6518072" y="635762"/>
                  </a:lnTo>
                  <a:lnTo>
                    <a:pt x="6507188" y="587933"/>
                  </a:lnTo>
                  <a:lnTo>
                    <a:pt x="6495250" y="540537"/>
                  </a:lnTo>
                  <a:lnTo>
                    <a:pt x="6482270" y="493598"/>
                  </a:lnTo>
                  <a:lnTo>
                    <a:pt x="6468275" y="447090"/>
                  </a:lnTo>
                  <a:lnTo>
                    <a:pt x="6453264" y="401053"/>
                  </a:lnTo>
                  <a:lnTo>
                    <a:pt x="6437262" y="355460"/>
                  </a:lnTo>
                  <a:lnTo>
                    <a:pt x="6420282" y="310324"/>
                  </a:lnTo>
                  <a:lnTo>
                    <a:pt x="6402337" y="265658"/>
                  </a:lnTo>
                  <a:lnTo>
                    <a:pt x="6383452" y="221462"/>
                  </a:lnTo>
                  <a:lnTo>
                    <a:pt x="6363627" y="177723"/>
                  </a:lnTo>
                  <a:lnTo>
                    <a:pt x="6342888" y="134467"/>
                  </a:lnTo>
                  <a:lnTo>
                    <a:pt x="6321234" y="91694"/>
                  </a:lnTo>
                  <a:lnTo>
                    <a:pt x="6298704" y="49390"/>
                  </a:lnTo>
                  <a:lnTo>
                    <a:pt x="6275298" y="7569"/>
                  </a:lnTo>
                  <a:lnTo>
                    <a:pt x="6270853" y="0"/>
                  </a:lnTo>
                  <a:lnTo>
                    <a:pt x="0" y="0"/>
                  </a:lnTo>
                  <a:lnTo>
                    <a:pt x="0" y="5155298"/>
                  </a:lnTo>
                  <a:lnTo>
                    <a:pt x="0" y="6605740"/>
                  </a:lnTo>
                  <a:lnTo>
                    <a:pt x="0" y="10286987"/>
                  </a:lnTo>
                  <a:lnTo>
                    <a:pt x="3570554" y="10286987"/>
                  </a:lnTo>
                  <a:lnTo>
                    <a:pt x="3653967" y="10209593"/>
                  </a:lnTo>
                  <a:lnTo>
                    <a:pt x="3726662" y="10140391"/>
                  </a:lnTo>
                  <a:lnTo>
                    <a:pt x="3798633" y="10070389"/>
                  </a:lnTo>
                  <a:lnTo>
                    <a:pt x="3905339" y="9964090"/>
                  </a:lnTo>
                  <a:lnTo>
                    <a:pt x="4079240" y="9785858"/>
                  </a:lnTo>
                  <a:lnTo>
                    <a:pt x="4251071" y="9605734"/>
                  </a:lnTo>
                  <a:lnTo>
                    <a:pt x="4352633" y="9496158"/>
                  </a:lnTo>
                  <a:lnTo>
                    <a:pt x="4419422" y="9422346"/>
                  </a:lnTo>
                  <a:lnTo>
                    <a:pt x="4485348" y="9347835"/>
                  </a:lnTo>
                  <a:lnTo>
                    <a:pt x="4550270" y="9272575"/>
                  </a:lnTo>
                  <a:lnTo>
                    <a:pt x="4582325" y="9234640"/>
                  </a:lnTo>
                  <a:lnTo>
                    <a:pt x="4614075" y="9196476"/>
                  </a:lnTo>
                  <a:lnTo>
                    <a:pt x="4645507" y="9158110"/>
                  </a:lnTo>
                  <a:lnTo>
                    <a:pt x="4676622" y="9119489"/>
                  </a:lnTo>
                  <a:lnTo>
                    <a:pt x="4708766" y="9078671"/>
                  </a:lnTo>
                  <a:lnTo>
                    <a:pt x="4740173" y="9037409"/>
                  </a:lnTo>
                  <a:lnTo>
                    <a:pt x="4770793" y="8995677"/>
                  </a:lnTo>
                  <a:lnTo>
                    <a:pt x="4800587" y="8953487"/>
                  </a:lnTo>
                  <a:lnTo>
                    <a:pt x="4829492" y="8910790"/>
                  </a:lnTo>
                  <a:lnTo>
                    <a:pt x="4857458" y="8867610"/>
                  </a:lnTo>
                  <a:lnTo>
                    <a:pt x="4884420" y="8823896"/>
                  </a:lnTo>
                  <a:lnTo>
                    <a:pt x="4910353" y="8779662"/>
                  </a:lnTo>
                  <a:lnTo>
                    <a:pt x="4935182" y="8734882"/>
                  </a:lnTo>
                  <a:lnTo>
                    <a:pt x="4958867" y="8689530"/>
                  </a:lnTo>
                  <a:lnTo>
                    <a:pt x="4981346" y="8643607"/>
                  </a:lnTo>
                  <a:lnTo>
                    <a:pt x="5002581" y="8597100"/>
                  </a:lnTo>
                  <a:lnTo>
                    <a:pt x="5022507" y="8549983"/>
                  </a:lnTo>
                  <a:lnTo>
                    <a:pt x="5041074" y="8502256"/>
                  </a:lnTo>
                  <a:lnTo>
                    <a:pt x="5058232" y="8453882"/>
                  </a:lnTo>
                  <a:lnTo>
                    <a:pt x="5073929" y="8404873"/>
                  </a:lnTo>
                  <a:lnTo>
                    <a:pt x="5088115" y="8355190"/>
                  </a:lnTo>
                  <a:lnTo>
                    <a:pt x="5100739" y="8304835"/>
                  </a:lnTo>
                  <a:lnTo>
                    <a:pt x="5111737" y="8253793"/>
                  </a:lnTo>
                  <a:lnTo>
                    <a:pt x="5120843" y="8204860"/>
                  </a:lnTo>
                  <a:lnTo>
                    <a:pt x="5128641" y="8155711"/>
                  </a:lnTo>
                  <a:lnTo>
                    <a:pt x="5135156" y="8106372"/>
                  </a:lnTo>
                  <a:lnTo>
                    <a:pt x="5140414" y="8056893"/>
                  </a:lnTo>
                  <a:lnTo>
                    <a:pt x="5144414" y="8007286"/>
                  </a:lnTo>
                  <a:lnTo>
                    <a:pt x="5147195" y="7957579"/>
                  </a:lnTo>
                  <a:lnTo>
                    <a:pt x="5148745" y="7907795"/>
                  </a:lnTo>
                  <a:lnTo>
                    <a:pt x="5149088" y="7857985"/>
                  </a:lnTo>
                  <a:lnTo>
                    <a:pt x="5148237" y="7808150"/>
                  </a:lnTo>
                  <a:lnTo>
                    <a:pt x="5146218" y="7758341"/>
                  </a:lnTo>
                  <a:lnTo>
                    <a:pt x="5143043" y="7708570"/>
                  </a:lnTo>
                  <a:lnTo>
                    <a:pt x="5138725" y="7658875"/>
                  </a:lnTo>
                  <a:lnTo>
                    <a:pt x="5133264" y="7609268"/>
                  </a:lnTo>
                  <a:lnTo>
                    <a:pt x="5126698" y="7559802"/>
                  </a:lnTo>
                  <a:lnTo>
                    <a:pt x="5119027" y="7510488"/>
                  </a:lnTo>
                  <a:lnTo>
                    <a:pt x="5110277" y="7461364"/>
                  </a:lnTo>
                  <a:lnTo>
                    <a:pt x="5100447" y="7412444"/>
                  </a:lnTo>
                  <a:lnTo>
                    <a:pt x="5089563" y="7363765"/>
                  </a:lnTo>
                  <a:lnTo>
                    <a:pt x="5077638" y="7315365"/>
                  </a:lnTo>
                  <a:lnTo>
                    <a:pt x="5063972" y="7264908"/>
                  </a:lnTo>
                  <a:lnTo>
                    <a:pt x="5049151" y="7214984"/>
                  </a:lnTo>
                  <a:lnTo>
                    <a:pt x="5033251" y="7165568"/>
                  </a:lnTo>
                  <a:lnTo>
                    <a:pt x="5016335" y="7116686"/>
                  </a:lnTo>
                  <a:lnTo>
                    <a:pt x="4998478" y="7068299"/>
                  </a:lnTo>
                  <a:lnTo>
                    <a:pt x="4979733" y="7020420"/>
                  </a:lnTo>
                  <a:lnTo>
                    <a:pt x="4960175" y="6973036"/>
                  </a:lnTo>
                  <a:lnTo>
                    <a:pt x="4939881" y="6926135"/>
                  </a:lnTo>
                  <a:lnTo>
                    <a:pt x="4918913" y="6879730"/>
                  </a:lnTo>
                  <a:lnTo>
                    <a:pt x="4896485" y="6834238"/>
                  </a:lnTo>
                  <a:lnTo>
                    <a:pt x="4873282" y="6789255"/>
                  </a:lnTo>
                  <a:lnTo>
                    <a:pt x="4849330" y="6744767"/>
                  </a:lnTo>
                  <a:lnTo>
                    <a:pt x="4824654" y="6700787"/>
                  </a:lnTo>
                  <a:lnTo>
                    <a:pt x="4799254" y="6657302"/>
                  </a:lnTo>
                  <a:lnTo>
                    <a:pt x="4773155" y="6614312"/>
                  </a:lnTo>
                  <a:lnTo>
                    <a:pt x="4746371" y="6571793"/>
                  </a:lnTo>
                  <a:lnTo>
                    <a:pt x="4718913" y="6529756"/>
                  </a:lnTo>
                  <a:lnTo>
                    <a:pt x="4690808" y="6488189"/>
                  </a:lnTo>
                  <a:lnTo>
                    <a:pt x="4662068" y="6447079"/>
                  </a:lnTo>
                  <a:lnTo>
                    <a:pt x="4632693" y="6406439"/>
                  </a:lnTo>
                  <a:lnTo>
                    <a:pt x="4602721" y="6366243"/>
                  </a:lnTo>
                  <a:lnTo>
                    <a:pt x="4572165" y="6326492"/>
                  </a:lnTo>
                  <a:lnTo>
                    <a:pt x="4541024" y="6287198"/>
                  </a:lnTo>
                  <a:lnTo>
                    <a:pt x="4509338" y="6248324"/>
                  </a:lnTo>
                  <a:lnTo>
                    <a:pt x="4477105" y="6209893"/>
                  </a:lnTo>
                  <a:lnTo>
                    <a:pt x="4444339" y="6171882"/>
                  </a:lnTo>
                  <a:lnTo>
                    <a:pt x="4411065" y="6134290"/>
                  </a:lnTo>
                  <a:lnTo>
                    <a:pt x="4377309" y="6097105"/>
                  </a:lnTo>
                  <a:lnTo>
                    <a:pt x="4343070" y="6060338"/>
                  </a:lnTo>
                  <a:lnTo>
                    <a:pt x="4308360" y="6023965"/>
                  </a:lnTo>
                  <a:lnTo>
                    <a:pt x="4273207" y="5987986"/>
                  </a:lnTo>
                  <a:lnTo>
                    <a:pt x="4237634" y="5952401"/>
                  </a:lnTo>
                  <a:lnTo>
                    <a:pt x="4201642" y="5917209"/>
                  </a:lnTo>
                  <a:lnTo>
                    <a:pt x="4165244" y="5882386"/>
                  </a:lnTo>
                  <a:lnTo>
                    <a:pt x="4128478" y="5847931"/>
                  </a:lnTo>
                  <a:lnTo>
                    <a:pt x="4091330" y="5813857"/>
                  </a:lnTo>
                  <a:lnTo>
                    <a:pt x="4053840" y="5780138"/>
                  </a:lnTo>
                  <a:lnTo>
                    <a:pt x="4016019" y="5746775"/>
                  </a:lnTo>
                  <a:lnTo>
                    <a:pt x="3977868" y="5713755"/>
                  </a:lnTo>
                  <a:lnTo>
                    <a:pt x="3939425" y="5681091"/>
                  </a:lnTo>
                  <a:lnTo>
                    <a:pt x="3900703" y="5648757"/>
                  </a:lnTo>
                  <a:lnTo>
                    <a:pt x="3861701" y="5616765"/>
                  </a:lnTo>
                  <a:lnTo>
                    <a:pt x="3822433" y="5585091"/>
                  </a:lnTo>
                  <a:lnTo>
                    <a:pt x="3782949" y="5553735"/>
                  </a:lnTo>
                  <a:lnTo>
                    <a:pt x="3743223" y="5522709"/>
                  </a:lnTo>
                  <a:lnTo>
                    <a:pt x="3703307" y="5491975"/>
                  </a:lnTo>
                  <a:lnTo>
                    <a:pt x="3663188" y="5461559"/>
                  </a:lnTo>
                  <a:lnTo>
                    <a:pt x="3622891" y="5431434"/>
                  </a:lnTo>
                  <a:lnTo>
                    <a:pt x="3582441" y="5401615"/>
                  </a:lnTo>
                  <a:lnTo>
                    <a:pt x="3561778" y="5386590"/>
                  </a:lnTo>
                  <a:lnTo>
                    <a:pt x="3568382" y="5379390"/>
                  </a:lnTo>
                  <a:lnTo>
                    <a:pt x="3602786" y="5342356"/>
                  </a:lnTo>
                  <a:lnTo>
                    <a:pt x="3637394" y="5305539"/>
                  </a:lnTo>
                  <a:lnTo>
                    <a:pt x="3672205" y="5268925"/>
                  </a:lnTo>
                  <a:lnTo>
                    <a:pt x="3707206" y="5232501"/>
                  </a:lnTo>
                  <a:lnTo>
                    <a:pt x="3742385" y="5196256"/>
                  </a:lnTo>
                  <a:lnTo>
                    <a:pt x="3777754" y="5160200"/>
                  </a:lnTo>
                  <a:lnTo>
                    <a:pt x="3813276" y="5124310"/>
                  </a:lnTo>
                  <a:lnTo>
                    <a:pt x="3848963" y="5088572"/>
                  </a:lnTo>
                  <a:lnTo>
                    <a:pt x="3884803" y="5052987"/>
                  </a:lnTo>
                  <a:lnTo>
                    <a:pt x="3920794" y="5017541"/>
                  </a:lnTo>
                  <a:lnTo>
                    <a:pt x="3956901" y="4982235"/>
                  </a:lnTo>
                  <a:lnTo>
                    <a:pt x="3993146" y="4947043"/>
                  </a:lnTo>
                  <a:lnTo>
                    <a:pt x="4029494" y="4911979"/>
                  </a:lnTo>
                  <a:lnTo>
                    <a:pt x="4065968" y="4877003"/>
                  </a:lnTo>
                  <a:lnTo>
                    <a:pt x="4102531" y="4842141"/>
                  </a:lnTo>
                  <a:lnTo>
                    <a:pt x="4139184" y="4807369"/>
                  </a:lnTo>
                  <a:lnTo>
                    <a:pt x="4212729" y="4738040"/>
                  </a:lnTo>
                  <a:lnTo>
                    <a:pt x="4323512" y="4634509"/>
                  </a:lnTo>
                  <a:lnTo>
                    <a:pt x="4657102" y="4324959"/>
                  </a:lnTo>
                  <a:lnTo>
                    <a:pt x="4731055" y="4255935"/>
                  </a:lnTo>
                  <a:lnTo>
                    <a:pt x="4804778" y="4186682"/>
                  </a:lnTo>
                  <a:lnTo>
                    <a:pt x="4841545" y="4151934"/>
                  </a:lnTo>
                  <a:lnTo>
                    <a:pt x="4878222" y="4117111"/>
                  </a:lnTo>
                  <a:lnTo>
                    <a:pt x="4914824" y="4082199"/>
                  </a:lnTo>
                  <a:lnTo>
                    <a:pt x="4951323" y="4047172"/>
                  </a:lnTo>
                  <a:lnTo>
                    <a:pt x="4987709" y="4012044"/>
                  </a:lnTo>
                  <a:lnTo>
                    <a:pt x="5023993" y="3976789"/>
                  </a:lnTo>
                  <a:lnTo>
                    <a:pt x="5060150" y="3941407"/>
                  </a:lnTo>
                  <a:lnTo>
                    <a:pt x="5096180" y="3905885"/>
                  </a:lnTo>
                  <a:lnTo>
                    <a:pt x="5132070" y="3870223"/>
                  </a:lnTo>
                  <a:lnTo>
                    <a:pt x="5167808" y="3834396"/>
                  </a:lnTo>
                  <a:lnTo>
                    <a:pt x="5203393" y="3798417"/>
                  </a:lnTo>
                  <a:lnTo>
                    <a:pt x="5238813" y="3762260"/>
                  </a:lnTo>
                  <a:lnTo>
                    <a:pt x="5274068" y="3725926"/>
                  </a:lnTo>
                  <a:lnTo>
                    <a:pt x="5309133" y="3689400"/>
                  </a:lnTo>
                  <a:lnTo>
                    <a:pt x="5344007" y="3652672"/>
                  </a:lnTo>
                  <a:lnTo>
                    <a:pt x="5378691" y="3615740"/>
                  </a:lnTo>
                  <a:lnTo>
                    <a:pt x="5413159" y="3578580"/>
                  </a:lnTo>
                  <a:lnTo>
                    <a:pt x="5447411" y="3541204"/>
                  </a:lnTo>
                  <a:lnTo>
                    <a:pt x="5481447" y="3503599"/>
                  </a:lnTo>
                  <a:lnTo>
                    <a:pt x="5515241" y="3465753"/>
                  </a:lnTo>
                  <a:lnTo>
                    <a:pt x="5548795" y="3427653"/>
                  </a:lnTo>
                  <a:lnTo>
                    <a:pt x="5580951" y="3390620"/>
                  </a:lnTo>
                  <a:lnTo>
                    <a:pt x="5612841" y="3353270"/>
                  </a:lnTo>
                  <a:lnTo>
                    <a:pt x="5644464" y="3315589"/>
                  </a:lnTo>
                  <a:lnTo>
                    <a:pt x="5675782" y="3277590"/>
                  </a:lnTo>
                  <a:lnTo>
                    <a:pt x="5706808" y="3239274"/>
                  </a:lnTo>
                  <a:lnTo>
                    <a:pt x="5737517" y="3200628"/>
                  </a:lnTo>
                  <a:lnTo>
                    <a:pt x="5767883" y="3161690"/>
                  </a:lnTo>
                  <a:lnTo>
                    <a:pt x="5797918" y="3122434"/>
                  </a:lnTo>
                  <a:lnTo>
                    <a:pt x="5827585" y="3082874"/>
                  </a:lnTo>
                  <a:lnTo>
                    <a:pt x="5856884" y="3043009"/>
                  </a:lnTo>
                  <a:lnTo>
                    <a:pt x="5885789" y="3002838"/>
                  </a:lnTo>
                  <a:lnTo>
                    <a:pt x="5914301" y="2962376"/>
                  </a:lnTo>
                  <a:lnTo>
                    <a:pt x="5942393" y="2921609"/>
                  </a:lnTo>
                  <a:lnTo>
                    <a:pt x="5970054" y="2880563"/>
                  </a:lnTo>
                  <a:lnTo>
                    <a:pt x="5997283" y="2839224"/>
                  </a:lnTo>
                  <a:lnTo>
                    <a:pt x="6024042" y="2797594"/>
                  </a:lnTo>
                  <a:lnTo>
                    <a:pt x="6050343" y="2755684"/>
                  </a:lnTo>
                  <a:lnTo>
                    <a:pt x="6076150" y="2713494"/>
                  </a:lnTo>
                  <a:lnTo>
                    <a:pt x="6101473" y="2671038"/>
                  </a:lnTo>
                  <a:lnTo>
                    <a:pt x="6126264" y="2628290"/>
                  </a:lnTo>
                  <a:lnTo>
                    <a:pt x="6150546" y="2585288"/>
                  </a:lnTo>
                  <a:lnTo>
                    <a:pt x="6174283" y="2542006"/>
                  </a:lnTo>
                  <a:lnTo>
                    <a:pt x="6197460" y="2498458"/>
                  </a:lnTo>
                  <a:lnTo>
                    <a:pt x="6220066" y="2454656"/>
                  </a:lnTo>
                  <a:lnTo>
                    <a:pt x="6242101" y="2410587"/>
                  </a:lnTo>
                  <a:lnTo>
                    <a:pt x="6263538" y="2366264"/>
                  </a:lnTo>
                  <a:lnTo>
                    <a:pt x="6284366" y="2321687"/>
                  </a:lnTo>
                  <a:lnTo>
                    <a:pt x="6304572" y="2276868"/>
                  </a:lnTo>
                  <a:lnTo>
                    <a:pt x="6324130" y="2231783"/>
                  </a:lnTo>
                  <a:lnTo>
                    <a:pt x="6343040" y="2186470"/>
                  </a:lnTo>
                  <a:lnTo>
                    <a:pt x="6361290" y="2140915"/>
                  </a:lnTo>
                  <a:lnTo>
                    <a:pt x="6378867" y="2095106"/>
                  </a:lnTo>
                  <a:lnTo>
                    <a:pt x="6395733" y="2049081"/>
                  </a:lnTo>
                  <a:lnTo>
                    <a:pt x="6411912" y="2002815"/>
                  </a:lnTo>
                  <a:lnTo>
                    <a:pt x="6427356" y="1956308"/>
                  </a:lnTo>
                  <a:lnTo>
                    <a:pt x="6442062" y="1909584"/>
                  </a:lnTo>
                  <a:lnTo>
                    <a:pt x="6456032" y="1862645"/>
                  </a:lnTo>
                  <a:lnTo>
                    <a:pt x="6469227" y="1815465"/>
                  </a:lnTo>
                  <a:lnTo>
                    <a:pt x="6481661" y="1768081"/>
                  </a:lnTo>
                  <a:lnTo>
                    <a:pt x="6493294" y="1720481"/>
                  </a:lnTo>
                  <a:lnTo>
                    <a:pt x="6504127" y="1672666"/>
                  </a:lnTo>
                  <a:lnTo>
                    <a:pt x="6514135" y="1624647"/>
                  </a:lnTo>
                  <a:lnTo>
                    <a:pt x="6523317" y="1576412"/>
                  </a:lnTo>
                  <a:lnTo>
                    <a:pt x="6531648" y="1527975"/>
                  </a:lnTo>
                  <a:lnTo>
                    <a:pt x="6539128" y="1479346"/>
                  </a:lnTo>
                  <a:lnTo>
                    <a:pt x="6545720" y="1430515"/>
                  </a:lnTo>
                  <a:lnTo>
                    <a:pt x="6551435" y="1381480"/>
                  </a:lnTo>
                  <a:lnTo>
                    <a:pt x="6556248" y="1332268"/>
                  </a:lnTo>
                  <a:lnTo>
                    <a:pt x="6560134" y="1282865"/>
                  </a:lnTo>
                  <a:lnTo>
                    <a:pt x="6563106" y="1233271"/>
                  </a:lnTo>
                  <a:lnTo>
                    <a:pt x="6565125" y="1183487"/>
                  </a:lnTo>
                  <a:lnTo>
                    <a:pt x="6566179" y="1133538"/>
                  </a:lnTo>
                  <a:lnTo>
                    <a:pt x="6566281" y="1083411"/>
                  </a:lnTo>
                  <a:close/>
                </a:path>
              </a:pathLst>
            </a:custGeom>
            <a:solidFill>
              <a:srgbClr val="04335C">
                <a:alpha val="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2528" y="1"/>
              <a:ext cx="2761615" cy="1437640"/>
            </a:xfrm>
            <a:custGeom>
              <a:avLst/>
              <a:gdLst/>
              <a:ahLst/>
              <a:cxnLst/>
              <a:rect l="l" t="t" r="r" b="b"/>
              <a:pathLst>
                <a:path w="2761615" h="1437640">
                  <a:moveTo>
                    <a:pt x="2736004" y="0"/>
                  </a:moveTo>
                  <a:lnTo>
                    <a:pt x="2746227" y="41923"/>
                  </a:lnTo>
                  <a:lnTo>
                    <a:pt x="2754419" y="87913"/>
                  </a:lnTo>
                  <a:lnTo>
                    <a:pt x="2759576" y="134281"/>
                  </a:lnTo>
                  <a:lnTo>
                    <a:pt x="2761572" y="180931"/>
                  </a:lnTo>
                  <a:lnTo>
                    <a:pt x="2760278" y="227767"/>
                  </a:lnTo>
                  <a:lnTo>
                    <a:pt x="2755566" y="274691"/>
                  </a:lnTo>
                  <a:lnTo>
                    <a:pt x="2747308" y="321608"/>
                  </a:lnTo>
                  <a:lnTo>
                    <a:pt x="2735376" y="368420"/>
                  </a:lnTo>
                  <a:lnTo>
                    <a:pt x="2719643" y="415032"/>
                  </a:lnTo>
                  <a:lnTo>
                    <a:pt x="2699546" y="462728"/>
                  </a:lnTo>
                  <a:lnTo>
                    <a:pt x="2676571" y="508475"/>
                  </a:lnTo>
                  <a:lnTo>
                    <a:pt x="2650888" y="552308"/>
                  </a:lnTo>
                  <a:lnTo>
                    <a:pt x="2622665" y="594263"/>
                  </a:lnTo>
                  <a:lnTo>
                    <a:pt x="2592072" y="634374"/>
                  </a:lnTo>
                  <a:lnTo>
                    <a:pt x="2559279" y="672677"/>
                  </a:lnTo>
                  <a:lnTo>
                    <a:pt x="2524455" y="709207"/>
                  </a:lnTo>
                  <a:lnTo>
                    <a:pt x="2487771" y="743998"/>
                  </a:lnTo>
                  <a:lnTo>
                    <a:pt x="2449394" y="777087"/>
                  </a:lnTo>
                  <a:lnTo>
                    <a:pt x="2409495" y="808508"/>
                  </a:lnTo>
                  <a:lnTo>
                    <a:pt x="2368244" y="838296"/>
                  </a:lnTo>
                  <a:lnTo>
                    <a:pt x="2325810" y="866486"/>
                  </a:lnTo>
                  <a:lnTo>
                    <a:pt x="2282362" y="893113"/>
                  </a:lnTo>
                  <a:lnTo>
                    <a:pt x="2238069" y="918213"/>
                  </a:lnTo>
                  <a:lnTo>
                    <a:pt x="2193103" y="941821"/>
                  </a:lnTo>
                  <a:lnTo>
                    <a:pt x="2147631" y="963971"/>
                  </a:lnTo>
                  <a:lnTo>
                    <a:pt x="2101544" y="985000"/>
                  </a:lnTo>
                  <a:lnTo>
                    <a:pt x="2055090" y="1005031"/>
                  </a:lnTo>
                  <a:lnTo>
                    <a:pt x="2008316" y="1024190"/>
                  </a:lnTo>
                  <a:lnTo>
                    <a:pt x="1961271" y="1042603"/>
                  </a:lnTo>
                  <a:lnTo>
                    <a:pt x="1914002" y="1060397"/>
                  </a:lnTo>
                  <a:lnTo>
                    <a:pt x="1866556" y="1077699"/>
                  </a:lnTo>
                  <a:lnTo>
                    <a:pt x="1818982" y="1094635"/>
                  </a:lnTo>
                  <a:lnTo>
                    <a:pt x="1771327" y="1111332"/>
                  </a:lnTo>
                  <a:lnTo>
                    <a:pt x="1675967" y="1144514"/>
                  </a:lnTo>
                  <a:lnTo>
                    <a:pt x="1628357" y="1161252"/>
                  </a:lnTo>
                  <a:lnTo>
                    <a:pt x="1580857" y="1178256"/>
                  </a:lnTo>
                  <a:lnTo>
                    <a:pt x="1533515" y="1195654"/>
                  </a:lnTo>
                  <a:lnTo>
                    <a:pt x="1486379" y="1213571"/>
                  </a:lnTo>
                  <a:lnTo>
                    <a:pt x="1439496" y="1232135"/>
                  </a:lnTo>
                  <a:lnTo>
                    <a:pt x="1392915" y="1251472"/>
                  </a:lnTo>
                  <a:lnTo>
                    <a:pt x="1346683" y="1271708"/>
                  </a:lnTo>
                  <a:lnTo>
                    <a:pt x="1300848" y="1292969"/>
                  </a:lnTo>
                  <a:lnTo>
                    <a:pt x="1255614" y="1314570"/>
                  </a:lnTo>
                  <a:lnTo>
                    <a:pt x="1210267" y="1335909"/>
                  </a:lnTo>
                  <a:lnTo>
                    <a:pt x="1164645" y="1356473"/>
                  </a:lnTo>
                  <a:lnTo>
                    <a:pt x="1118589" y="1375750"/>
                  </a:lnTo>
                  <a:lnTo>
                    <a:pt x="1071940" y="1393227"/>
                  </a:lnTo>
                  <a:lnTo>
                    <a:pt x="1024535" y="1408390"/>
                  </a:lnTo>
                  <a:lnTo>
                    <a:pt x="976217" y="1420728"/>
                  </a:lnTo>
                  <a:lnTo>
                    <a:pt x="926825" y="1429727"/>
                  </a:lnTo>
                  <a:lnTo>
                    <a:pt x="876132" y="1435290"/>
                  </a:lnTo>
                  <a:lnTo>
                    <a:pt x="825019" y="1437183"/>
                  </a:lnTo>
                  <a:lnTo>
                    <a:pt x="773778" y="1435484"/>
                  </a:lnTo>
                  <a:lnTo>
                    <a:pt x="722703" y="1430268"/>
                  </a:lnTo>
                  <a:lnTo>
                    <a:pt x="672086" y="1421612"/>
                  </a:lnTo>
                  <a:lnTo>
                    <a:pt x="622220" y="1409590"/>
                  </a:lnTo>
                  <a:lnTo>
                    <a:pt x="573397" y="1394281"/>
                  </a:lnTo>
                  <a:lnTo>
                    <a:pt x="526250" y="1376309"/>
                  </a:lnTo>
                  <a:lnTo>
                    <a:pt x="480341" y="1355345"/>
                  </a:lnTo>
                  <a:lnTo>
                    <a:pt x="435893" y="1331453"/>
                  </a:lnTo>
                  <a:lnTo>
                    <a:pt x="393132" y="1304699"/>
                  </a:lnTo>
                  <a:lnTo>
                    <a:pt x="352282" y="1275149"/>
                  </a:lnTo>
                  <a:lnTo>
                    <a:pt x="313570" y="1242866"/>
                  </a:lnTo>
                  <a:lnTo>
                    <a:pt x="277218" y="1207918"/>
                  </a:lnTo>
                  <a:lnTo>
                    <a:pt x="243558" y="1169726"/>
                  </a:lnTo>
                  <a:lnTo>
                    <a:pt x="212949" y="1128416"/>
                  </a:lnTo>
                  <a:lnTo>
                    <a:pt x="185147" y="1084632"/>
                  </a:lnTo>
                  <a:lnTo>
                    <a:pt x="159907" y="1039016"/>
                  </a:lnTo>
                  <a:lnTo>
                    <a:pt x="136986" y="992210"/>
                  </a:lnTo>
                  <a:lnTo>
                    <a:pt x="116138" y="944859"/>
                  </a:lnTo>
                  <a:lnTo>
                    <a:pt x="97121" y="897604"/>
                  </a:lnTo>
                  <a:lnTo>
                    <a:pt x="79262" y="848868"/>
                  </a:lnTo>
                  <a:lnTo>
                    <a:pt x="63437" y="799595"/>
                  </a:lnTo>
                  <a:lnTo>
                    <a:pt x="49572" y="749837"/>
                  </a:lnTo>
                  <a:lnTo>
                    <a:pt x="37588" y="699648"/>
                  </a:lnTo>
                  <a:lnTo>
                    <a:pt x="27410" y="649080"/>
                  </a:lnTo>
                  <a:lnTo>
                    <a:pt x="18963" y="598186"/>
                  </a:lnTo>
                  <a:lnTo>
                    <a:pt x="12168" y="547018"/>
                  </a:lnTo>
                  <a:lnTo>
                    <a:pt x="6951" y="495629"/>
                  </a:lnTo>
                  <a:lnTo>
                    <a:pt x="3234" y="444071"/>
                  </a:lnTo>
                  <a:lnTo>
                    <a:pt x="943" y="392398"/>
                  </a:lnTo>
                  <a:lnTo>
                    <a:pt x="0" y="340662"/>
                  </a:lnTo>
                  <a:lnTo>
                    <a:pt x="328" y="288916"/>
                  </a:lnTo>
                  <a:lnTo>
                    <a:pt x="1853" y="237212"/>
                  </a:lnTo>
                  <a:lnTo>
                    <a:pt x="4498" y="185603"/>
                  </a:lnTo>
                  <a:lnTo>
                    <a:pt x="8108" y="134447"/>
                  </a:lnTo>
                  <a:lnTo>
                    <a:pt x="12607" y="83249"/>
                  </a:lnTo>
                  <a:lnTo>
                    <a:pt x="18084" y="32077"/>
                  </a:lnTo>
                  <a:lnTo>
                    <a:pt x="22194" y="0"/>
                  </a:lnTo>
                  <a:lnTo>
                    <a:pt x="2736004" y="0"/>
                  </a:lnTo>
                  <a:close/>
                </a:path>
              </a:pathLst>
            </a:custGeom>
            <a:solidFill>
              <a:srgbClr val="04335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7103797" y="6643244"/>
            <a:ext cx="1184275" cy="1753870"/>
          </a:xfrm>
          <a:custGeom>
            <a:avLst/>
            <a:gdLst/>
            <a:ahLst/>
            <a:cxnLst/>
            <a:rect l="l" t="t" r="r" b="b"/>
            <a:pathLst>
              <a:path w="1184275" h="1753870">
                <a:moveTo>
                  <a:pt x="748046" y="1696610"/>
                </a:moveTo>
                <a:lnTo>
                  <a:pt x="701085" y="1714622"/>
                </a:lnTo>
                <a:lnTo>
                  <a:pt x="653001" y="1729661"/>
                </a:lnTo>
                <a:lnTo>
                  <a:pt x="603837" y="1741527"/>
                </a:lnTo>
                <a:lnTo>
                  <a:pt x="555788" y="1749379"/>
                </a:lnTo>
                <a:lnTo>
                  <a:pt x="507574" y="1753437"/>
                </a:lnTo>
                <a:lnTo>
                  <a:pt x="459563" y="1753509"/>
                </a:lnTo>
                <a:lnTo>
                  <a:pt x="412120" y="1749400"/>
                </a:lnTo>
                <a:lnTo>
                  <a:pt x="365610" y="1740919"/>
                </a:lnTo>
                <a:lnTo>
                  <a:pt x="320401" y="1727872"/>
                </a:lnTo>
                <a:lnTo>
                  <a:pt x="276857" y="1710065"/>
                </a:lnTo>
                <a:lnTo>
                  <a:pt x="235345" y="1687306"/>
                </a:lnTo>
                <a:lnTo>
                  <a:pt x="196232" y="1659401"/>
                </a:lnTo>
                <a:lnTo>
                  <a:pt x="159881" y="1626158"/>
                </a:lnTo>
                <a:lnTo>
                  <a:pt x="125870" y="1586910"/>
                </a:lnTo>
                <a:lnTo>
                  <a:pt x="96579" y="1544927"/>
                </a:lnTo>
                <a:lnTo>
                  <a:pt x="71740" y="1500567"/>
                </a:lnTo>
                <a:lnTo>
                  <a:pt x="51085" y="1454187"/>
                </a:lnTo>
                <a:lnTo>
                  <a:pt x="34345" y="1406145"/>
                </a:lnTo>
                <a:lnTo>
                  <a:pt x="21253" y="1356797"/>
                </a:lnTo>
                <a:lnTo>
                  <a:pt x="11541" y="1306502"/>
                </a:lnTo>
                <a:lnTo>
                  <a:pt x="4939" y="1255616"/>
                </a:lnTo>
                <a:lnTo>
                  <a:pt x="1182" y="1204498"/>
                </a:lnTo>
                <a:lnTo>
                  <a:pt x="0" y="1153505"/>
                </a:lnTo>
                <a:lnTo>
                  <a:pt x="930" y="1101354"/>
                </a:lnTo>
                <a:lnTo>
                  <a:pt x="3505" y="1049345"/>
                </a:lnTo>
                <a:lnTo>
                  <a:pt x="7351" y="997450"/>
                </a:lnTo>
                <a:lnTo>
                  <a:pt x="12096" y="945639"/>
                </a:lnTo>
                <a:lnTo>
                  <a:pt x="17369" y="893884"/>
                </a:lnTo>
                <a:lnTo>
                  <a:pt x="22796" y="842156"/>
                </a:lnTo>
                <a:lnTo>
                  <a:pt x="28005" y="790426"/>
                </a:lnTo>
                <a:lnTo>
                  <a:pt x="32624" y="738666"/>
                </a:lnTo>
                <a:lnTo>
                  <a:pt x="36281" y="686848"/>
                </a:lnTo>
                <a:lnTo>
                  <a:pt x="38604" y="634942"/>
                </a:lnTo>
                <a:lnTo>
                  <a:pt x="39219" y="582919"/>
                </a:lnTo>
                <a:lnTo>
                  <a:pt x="38961" y="532431"/>
                </a:lnTo>
                <a:lnTo>
                  <a:pt x="39679" y="482026"/>
                </a:lnTo>
                <a:lnTo>
                  <a:pt x="42746" y="431891"/>
                </a:lnTo>
                <a:lnTo>
                  <a:pt x="49537" y="382212"/>
                </a:lnTo>
                <a:lnTo>
                  <a:pt x="61426" y="333177"/>
                </a:lnTo>
                <a:lnTo>
                  <a:pt x="81098" y="280480"/>
                </a:lnTo>
                <a:lnTo>
                  <a:pt x="107246" y="230387"/>
                </a:lnTo>
                <a:lnTo>
                  <a:pt x="139215" y="183681"/>
                </a:lnTo>
                <a:lnTo>
                  <a:pt x="176354" y="141149"/>
                </a:lnTo>
                <a:lnTo>
                  <a:pt x="217312" y="103488"/>
                </a:lnTo>
                <a:lnTo>
                  <a:pt x="262261" y="70689"/>
                </a:lnTo>
                <a:lnTo>
                  <a:pt x="310676" y="43344"/>
                </a:lnTo>
                <a:lnTo>
                  <a:pt x="362036" y="22047"/>
                </a:lnTo>
                <a:lnTo>
                  <a:pt x="405452" y="10193"/>
                </a:lnTo>
                <a:lnTo>
                  <a:pt x="450516" y="3136"/>
                </a:lnTo>
                <a:lnTo>
                  <a:pt x="496401" y="22"/>
                </a:lnTo>
                <a:lnTo>
                  <a:pt x="542279" y="0"/>
                </a:lnTo>
                <a:lnTo>
                  <a:pt x="587325" y="2214"/>
                </a:lnTo>
                <a:lnTo>
                  <a:pt x="637916" y="7182"/>
                </a:lnTo>
                <a:lnTo>
                  <a:pt x="687915" y="15226"/>
                </a:lnTo>
                <a:lnTo>
                  <a:pt x="737288" y="26130"/>
                </a:lnTo>
                <a:lnTo>
                  <a:pt x="785998" y="39678"/>
                </a:lnTo>
                <a:lnTo>
                  <a:pt x="834008" y="55652"/>
                </a:lnTo>
                <a:lnTo>
                  <a:pt x="881282" y="73837"/>
                </a:lnTo>
                <a:lnTo>
                  <a:pt x="927785" y="94015"/>
                </a:lnTo>
                <a:lnTo>
                  <a:pt x="973479" y="115970"/>
                </a:lnTo>
                <a:lnTo>
                  <a:pt x="1018329" y="139486"/>
                </a:lnTo>
                <a:lnTo>
                  <a:pt x="1063376" y="164876"/>
                </a:lnTo>
                <a:lnTo>
                  <a:pt x="1107778" y="191643"/>
                </a:lnTo>
                <a:lnTo>
                  <a:pt x="1151274" y="219918"/>
                </a:lnTo>
                <a:lnTo>
                  <a:pt x="1184202" y="243192"/>
                </a:lnTo>
                <a:lnTo>
                  <a:pt x="1184202" y="1354824"/>
                </a:lnTo>
                <a:lnTo>
                  <a:pt x="1154686" y="1389167"/>
                </a:lnTo>
                <a:lnTo>
                  <a:pt x="1117310" y="1430005"/>
                </a:lnTo>
                <a:lnTo>
                  <a:pt x="1078490" y="1469478"/>
                </a:lnTo>
                <a:lnTo>
                  <a:pt x="1041964" y="1504077"/>
                </a:lnTo>
                <a:lnTo>
                  <a:pt x="1003991" y="1537302"/>
                </a:lnTo>
                <a:lnTo>
                  <a:pt x="964611" y="1568954"/>
                </a:lnTo>
                <a:lnTo>
                  <a:pt x="923866" y="1598832"/>
                </a:lnTo>
                <a:lnTo>
                  <a:pt x="881797" y="1626737"/>
                </a:lnTo>
                <a:lnTo>
                  <a:pt x="838443" y="1652468"/>
                </a:lnTo>
                <a:lnTo>
                  <a:pt x="793846" y="1675825"/>
                </a:lnTo>
                <a:lnTo>
                  <a:pt x="748046" y="1696610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028701"/>
            <a:ext cx="1028700" cy="1181100"/>
          </a:xfrm>
          <a:custGeom>
            <a:avLst/>
            <a:gdLst/>
            <a:ahLst/>
            <a:cxnLst/>
            <a:rect l="l" t="t" r="r" b="b"/>
            <a:pathLst>
              <a:path w="1028700" h="1181100">
                <a:moveTo>
                  <a:pt x="438149" y="1181099"/>
                </a:moveTo>
                <a:lnTo>
                  <a:pt x="389715" y="1179142"/>
                </a:lnTo>
                <a:lnTo>
                  <a:pt x="342359" y="1173370"/>
                </a:lnTo>
                <a:lnTo>
                  <a:pt x="296233" y="1163936"/>
                </a:lnTo>
                <a:lnTo>
                  <a:pt x="251490" y="1150993"/>
                </a:lnTo>
                <a:lnTo>
                  <a:pt x="208281" y="1134691"/>
                </a:lnTo>
                <a:lnTo>
                  <a:pt x="166758" y="1115183"/>
                </a:lnTo>
                <a:lnTo>
                  <a:pt x="127073" y="1092621"/>
                </a:lnTo>
                <a:lnTo>
                  <a:pt x="89378" y="1067158"/>
                </a:lnTo>
                <a:lnTo>
                  <a:pt x="53826" y="1038943"/>
                </a:lnTo>
                <a:lnTo>
                  <a:pt x="20568" y="1008131"/>
                </a:lnTo>
                <a:lnTo>
                  <a:pt x="0" y="985930"/>
                </a:lnTo>
                <a:lnTo>
                  <a:pt x="0" y="195169"/>
                </a:lnTo>
                <a:lnTo>
                  <a:pt x="53826" y="142155"/>
                </a:lnTo>
                <a:lnTo>
                  <a:pt x="89378" y="113941"/>
                </a:lnTo>
                <a:lnTo>
                  <a:pt x="127073" y="88477"/>
                </a:lnTo>
                <a:lnTo>
                  <a:pt x="166758" y="65916"/>
                </a:lnTo>
                <a:lnTo>
                  <a:pt x="208281" y="46408"/>
                </a:lnTo>
                <a:lnTo>
                  <a:pt x="251490" y="30106"/>
                </a:lnTo>
                <a:lnTo>
                  <a:pt x="296233" y="17162"/>
                </a:lnTo>
                <a:lnTo>
                  <a:pt x="342359" y="7729"/>
                </a:lnTo>
                <a:lnTo>
                  <a:pt x="389715" y="1957"/>
                </a:lnTo>
                <a:lnTo>
                  <a:pt x="438149" y="0"/>
                </a:lnTo>
                <a:lnTo>
                  <a:pt x="486584" y="1957"/>
                </a:lnTo>
                <a:lnTo>
                  <a:pt x="533940" y="7729"/>
                </a:lnTo>
                <a:lnTo>
                  <a:pt x="580065" y="17162"/>
                </a:lnTo>
                <a:lnTo>
                  <a:pt x="624809" y="30106"/>
                </a:lnTo>
                <a:lnTo>
                  <a:pt x="668018" y="46408"/>
                </a:lnTo>
                <a:lnTo>
                  <a:pt x="709541" y="65916"/>
                </a:lnTo>
                <a:lnTo>
                  <a:pt x="749226" y="88477"/>
                </a:lnTo>
                <a:lnTo>
                  <a:pt x="786921" y="113941"/>
                </a:lnTo>
                <a:lnTo>
                  <a:pt x="822473" y="142155"/>
                </a:lnTo>
                <a:lnTo>
                  <a:pt x="855731" y="172968"/>
                </a:lnTo>
                <a:lnTo>
                  <a:pt x="886544" y="206226"/>
                </a:lnTo>
                <a:lnTo>
                  <a:pt x="914758" y="241778"/>
                </a:lnTo>
                <a:lnTo>
                  <a:pt x="940221" y="279473"/>
                </a:lnTo>
                <a:lnTo>
                  <a:pt x="962783" y="319158"/>
                </a:lnTo>
                <a:lnTo>
                  <a:pt x="982291" y="360681"/>
                </a:lnTo>
                <a:lnTo>
                  <a:pt x="998593" y="403890"/>
                </a:lnTo>
                <a:lnTo>
                  <a:pt x="1011536" y="448633"/>
                </a:lnTo>
                <a:lnTo>
                  <a:pt x="1020970" y="494759"/>
                </a:lnTo>
                <a:lnTo>
                  <a:pt x="1026742" y="542115"/>
                </a:lnTo>
                <a:lnTo>
                  <a:pt x="1028699" y="590549"/>
                </a:lnTo>
                <a:lnTo>
                  <a:pt x="1026742" y="638984"/>
                </a:lnTo>
                <a:lnTo>
                  <a:pt x="1020970" y="686340"/>
                </a:lnTo>
                <a:lnTo>
                  <a:pt x="1011536" y="732465"/>
                </a:lnTo>
                <a:lnTo>
                  <a:pt x="998593" y="777209"/>
                </a:lnTo>
                <a:lnTo>
                  <a:pt x="982291" y="820418"/>
                </a:lnTo>
                <a:lnTo>
                  <a:pt x="962783" y="861941"/>
                </a:lnTo>
                <a:lnTo>
                  <a:pt x="940221" y="901626"/>
                </a:lnTo>
                <a:lnTo>
                  <a:pt x="914758" y="939321"/>
                </a:lnTo>
                <a:lnTo>
                  <a:pt x="886544" y="974873"/>
                </a:lnTo>
                <a:lnTo>
                  <a:pt x="855731" y="1008131"/>
                </a:lnTo>
                <a:lnTo>
                  <a:pt x="822473" y="1038943"/>
                </a:lnTo>
                <a:lnTo>
                  <a:pt x="786921" y="1067158"/>
                </a:lnTo>
                <a:lnTo>
                  <a:pt x="749226" y="1092621"/>
                </a:lnTo>
                <a:lnTo>
                  <a:pt x="709541" y="1115183"/>
                </a:lnTo>
                <a:lnTo>
                  <a:pt x="668018" y="1134691"/>
                </a:lnTo>
                <a:lnTo>
                  <a:pt x="624809" y="1150993"/>
                </a:lnTo>
                <a:lnTo>
                  <a:pt x="580065" y="1163936"/>
                </a:lnTo>
                <a:lnTo>
                  <a:pt x="533940" y="1173370"/>
                </a:lnTo>
                <a:lnTo>
                  <a:pt x="486584" y="1179142"/>
                </a:lnTo>
                <a:lnTo>
                  <a:pt x="438149" y="1181099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687800" y="8686801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39399" y="567759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49"/>
                </a:ln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49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59" y="239399"/>
                </a:lnTo>
                <a:lnTo>
                  <a:pt x="571499" y="285749"/>
                </a:lnTo>
                <a:lnTo>
                  <a:pt x="567759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59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81448" y="1026746"/>
            <a:ext cx="1272540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60">
                <a:solidFill>
                  <a:srgbClr val="04335C"/>
                </a:solidFill>
              </a:rPr>
              <a:t>PROBLEM</a:t>
            </a:r>
            <a:r>
              <a:rPr dirty="0" sz="9000" spc="-365">
                <a:solidFill>
                  <a:srgbClr val="04335C"/>
                </a:solidFill>
              </a:rPr>
              <a:t> </a:t>
            </a:r>
            <a:r>
              <a:rPr dirty="0" sz="9000" spc="-75">
                <a:solidFill>
                  <a:srgbClr val="04335C"/>
                </a:solidFill>
              </a:rPr>
              <a:t>STATEMENT</a:t>
            </a:r>
            <a:endParaRPr sz="9000"/>
          </a:p>
        </p:txBody>
      </p:sp>
      <p:sp>
        <p:nvSpPr>
          <p:cNvPr id="11" name="object 11"/>
          <p:cNvSpPr txBox="1"/>
          <p:nvPr/>
        </p:nvSpPr>
        <p:spPr>
          <a:xfrm>
            <a:off x="1752699" y="2628324"/>
            <a:ext cx="14312900" cy="6026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09220" marR="101600">
              <a:lnSpc>
                <a:spcPct val="121200"/>
              </a:lnSpc>
              <a:spcBef>
                <a:spcPts val="90"/>
              </a:spcBef>
            </a:pPr>
            <a:r>
              <a:rPr dirty="0" sz="3250" spc="45">
                <a:latin typeface="Lucida Sans Unicode"/>
                <a:cs typeface="Lucida Sans Unicode"/>
              </a:rPr>
              <a:t>Many </a:t>
            </a:r>
            <a:r>
              <a:rPr dirty="0" sz="3250" spc="-110">
                <a:latin typeface="Lucida Sans Unicode"/>
                <a:cs typeface="Lucida Sans Unicode"/>
              </a:rPr>
              <a:t>of </a:t>
            </a:r>
            <a:r>
              <a:rPr dirty="0" sz="3250" spc="-35">
                <a:latin typeface="Lucida Sans Unicode"/>
                <a:cs typeface="Lucida Sans Unicode"/>
              </a:rPr>
              <a:t>the </a:t>
            </a:r>
            <a:r>
              <a:rPr dirty="0" sz="3250" spc="-95">
                <a:latin typeface="Lucida Sans Unicode"/>
                <a:cs typeface="Lucida Sans Unicode"/>
              </a:rPr>
              <a:t>times </a:t>
            </a:r>
            <a:r>
              <a:rPr dirty="0" sz="3250" spc="-40">
                <a:latin typeface="Lucida Sans Unicode"/>
                <a:cs typeface="Lucida Sans Unicode"/>
              </a:rPr>
              <a:t>youths </a:t>
            </a:r>
            <a:r>
              <a:rPr dirty="0" sz="3250" spc="25">
                <a:latin typeface="Lucida Sans Unicode"/>
                <a:cs typeface="Lucida Sans Unicode"/>
              </a:rPr>
              <a:t>have </a:t>
            </a:r>
            <a:r>
              <a:rPr dirty="0" sz="3250" spc="10">
                <a:latin typeface="Lucida Sans Unicode"/>
                <a:cs typeface="Lucida Sans Unicode"/>
              </a:rPr>
              <a:t>a </a:t>
            </a:r>
            <a:r>
              <a:rPr dirty="0" sz="3250" spc="-40">
                <a:latin typeface="Lucida Sans Unicode"/>
                <a:cs typeface="Lucida Sans Unicode"/>
              </a:rPr>
              <a:t>thought </a:t>
            </a:r>
            <a:r>
              <a:rPr dirty="0" sz="3250" spc="-110">
                <a:latin typeface="Lucida Sans Unicode"/>
                <a:cs typeface="Lucida Sans Unicode"/>
              </a:rPr>
              <a:t>of </a:t>
            </a:r>
            <a:r>
              <a:rPr dirty="0" sz="3250" spc="-35">
                <a:latin typeface="Lucida Sans Unicode"/>
                <a:cs typeface="Lucida Sans Unicode"/>
              </a:rPr>
              <a:t>creating </a:t>
            </a:r>
            <a:r>
              <a:rPr dirty="0" sz="3250" spc="-110">
                <a:latin typeface="Lucida Sans Unicode"/>
                <a:cs typeface="Lucida Sans Unicode"/>
              </a:rPr>
              <a:t>or </a:t>
            </a:r>
            <a:r>
              <a:rPr dirty="0" sz="3250" spc="-50">
                <a:latin typeface="Lucida Sans Unicode"/>
                <a:cs typeface="Lucida Sans Unicode"/>
              </a:rPr>
              <a:t>establishing </a:t>
            </a:r>
            <a:r>
              <a:rPr dirty="0" sz="3250" spc="-45">
                <a:latin typeface="Lucida Sans Unicode"/>
                <a:cs typeface="Lucida Sans Unicode"/>
              </a:rPr>
              <a:t> </a:t>
            </a:r>
            <a:r>
              <a:rPr dirty="0" sz="3250" spc="-50">
                <a:latin typeface="Lucida Sans Unicode"/>
                <a:cs typeface="Lucida Sans Unicode"/>
              </a:rPr>
              <a:t>something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10">
                <a:latin typeface="Lucida Sans Unicode"/>
                <a:cs typeface="Lucida Sans Unicode"/>
              </a:rPr>
              <a:t>of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90">
                <a:latin typeface="Lucida Sans Unicode"/>
                <a:cs typeface="Lucida Sans Unicode"/>
              </a:rPr>
              <a:t>their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35">
                <a:latin typeface="Lucida Sans Unicode"/>
                <a:cs typeface="Lucida Sans Unicode"/>
              </a:rPr>
              <a:t>own,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45">
                <a:latin typeface="Lucida Sans Unicode"/>
                <a:cs typeface="Lucida Sans Unicode"/>
              </a:rPr>
              <a:t>but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25">
                <a:latin typeface="Lucida Sans Unicode"/>
                <a:cs typeface="Lucida Sans Unicode"/>
              </a:rPr>
              <a:t>due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80">
                <a:latin typeface="Lucida Sans Unicode"/>
                <a:cs typeface="Lucida Sans Unicode"/>
              </a:rPr>
              <a:t>to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25">
                <a:latin typeface="Lucida Sans Unicode"/>
                <a:cs typeface="Lucida Sans Unicode"/>
              </a:rPr>
              <a:t>lack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10">
                <a:latin typeface="Lucida Sans Unicode"/>
                <a:cs typeface="Lucida Sans Unicode"/>
              </a:rPr>
              <a:t>of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20">
                <a:latin typeface="Lucida Sans Unicode"/>
                <a:cs typeface="Lucida Sans Unicode"/>
              </a:rPr>
              <a:t>good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90">
                <a:latin typeface="Lucida Sans Unicode"/>
                <a:cs typeface="Lucida Sans Unicode"/>
              </a:rPr>
              <a:t>mentorship,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20">
                <a:latin typeface="Lucida Sans Unicode"/>
                <a:cs typeface="Lucida Sans Unicode"/>
              </a:rPr>
              <a:t>peer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65">
                <a:latin typeface="Lucida Sans Unicode"/>
                <a:cs typeface="Lucida Sans Unicode"/>
              </a:rPr>
              <a:t>support </a:t>
            </a:r>
            <a:r>
              <a:rPr dirty="0" sz="3250" spc="-1015">
                <a:latin typeface="Lucida Sans Unicode"/>
                <a:cs typeface="Lucida Sans Unicode"/>
              </a:rPr>
              <a:t> </a:t>
            </a:r>
            <a:r>
              <a:rPr dirty="0" sz="3250" spc="15">
                <a:latin typeface="Lucida Sans Unicode"/>
                <a:cs typeface="Lucida Sans Unicode"/>
              </a:rPr>
              <a:t>and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10">
                <a:latin typeface="Lucida Sans Unicode"/>
                <a:cs typeface="Lucida Sans Unicode"/>
              </a:rPr>
              <a:t>a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20">
                <a:latin typeface="Lucida Sans Unicode"/>
                <a:cs typeface="Lucida Sans Unicode"/>
              </a:rPr>
              <a:t>good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35">
                <a:latin typeface="Lucida Sans Unicode"/>
                <a:cs typeface="Lucida Sans Unicode"/>
              </a:rPr>
              <a:t>understanding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10">
                <a:latin typeface="Lucida Sans Unicode"/>
                <a:cs typeface="Lucida Sans Unicode"/>
              </a:rPr>
              <a:t>of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45">
                <a:latin typeface="Lucida Sans Unicode"/>
                <a:cs typeface="Lucida Sans Unicode"/>
              </a:rPr>
              <a:t>resources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20">
                <a:latin typeface="Lucida Sans Unicode"/>
                <a:cs typeface="Lucida Sans Unicode"/>
              </a:rPr>
              <a:t>they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10">
                <a:latin typeface="Lucida Sans Unicode"/>
                <a:cs typeface="Lucida Sans Unicode"/>
              </a:rPr>
              <a:t>fail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80">
                <a:latin typeface="Lucida Sans Unicode"/>
                <a:cs typeface="Lucida Sans Unicode"/>
              </a:rPr>
              <a:t>to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15">
                <a:latin typeface="Lucida Sans Unicode"/>
                <a:cs typeface="Lucida Sans Unicode"/>
              </a:rPr>
              <a:t>do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35">
                <a:latin typeface="Lucida Sans Unicode"/>
                <a:cs typeface="Lucida Sans Unicode"/>
              </a:rPr>
              <a:t>so.</a:t>
            </a:r>
            <a:endParaRPr sz="3250">
              <a:latin typeface="Lucida Sans Unicode"/>
              <a:cs typeface="Lucida Sans Unicode"/>
            </a:endParaRPr>
          </a:p>
          <a:p>
            <a:pPr algn="ctr" marL="383540" marR="375920">
              <a:lnSpc>
                <a:spcPts val="4730"/>
              </a:lnSpc>
              <a:spcBef>
                <a:spcPts val="290"/>
              </a:spcBef>
            </a:pPr>
            <a:r>
              <a:rPr dirty="0" sz="3250" spc="25">
                <a:latin typeface="Lucida Sans Unicode"/>
                <a:cs typeface="Lucida Sans Unicode"/>
              </a:rPr>
              <a:t>They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40">
                <a:latin typeface="Lucida Sans Unicode"/>
                <a:cs typeface="Lucida Sans Unicode"/>
              </a:rPr>
              <a:t>can</a:t>
            </a:r>
            <a:r>
              <a:rPr dirty="0" sz="3250" spc="-285">
                <a:latin typeface="Lucida Sans Unicode"/>
                <a:cs typeface="Lucida Sans Unicode"/>
              </a:rPr>
              <a:t> </a:t>
            </a:r>
            <a:r>
              <a:rPr dirty="0" sz="3250" spc="15">
                <a:latin typeface="Lucida Sans Unicode"/>
                <a:cs typeface="Lucida Sans Unicode"/>
              </a:rPr>
              <a:t>do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50">
                <a:latin typeface="Lucida Sans Unicode"/>
                <a:cs typeface="Lucida Sans Unicode"/>
              </a:rPr>
              <a:t>something</a:t>
            </a:r>
            <a:r>
              <a:rPr dirty="0" sz="3250" spc="-285">
                <a:latin typeface="Lucida Sans Unicode"/>
                <a:cs typeface="Lucida Sans Unicode"/>
              </a:rPr>
              <a:t> </a:t>
            </a:r>
            <a:r>
              <a:rPr dirty="0" sz="3250" spc="-30">
                <a:latin typeface="Lucida Sans Unicode"/>
                <a:cs typeface="Lucida Sans Unicode"/>
              </a:rPr>
              <a:t>innovative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70">
                <a:latin typeface="Lucida Sans Unicode"/>
                <a:cs typeface="Lucida Sans Unicode"/>
              </a:rPr>
              <a:t>if</a:t>
            </a:r>
            <a:r>
              <a:rPr dirty="0" sz="3250" spc="-285">
                <a:latin typeface="Lucida Sans Unicode"/>
                <a:cs typeface="Lucida Sans Unicode"/>
              </a:rPr>
              <a:t> </a:t>
            </a:r>
            <a:r>
              <a:rPr dirty="0" sz="3250" spc="-20">
                <a:latin typeface="Lucida Sans Unicode"/>
                <a:cs typeface="Lucida Sans Unicode"/>
              </a:rPr>
              <a:t>they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5">
                <a:latin typeface="Lucida Sans Unicode"/>
                <a:cs typeface="Lucida Sans Unicode"/>
              </a:rPr>
              <a:t>get</a:t>
            </a:r>
            <a:r>
              <a:rPr dirty="0" sz="3250" spc="-285">
                <a:latin typeface="Lucida Sans Unicode"/>
                <a:cs typeface="Lucida Sans Unicode"/>
              </a:rPr>
              <a:t> </a:t>
            </a:r>
            <a:r>
              <a:rPr dirty="0" sz="3250" spc="-55">
                <a:latin typeface="Lucida Sans Unicode"/>
                <a:cs typeface="Lucida Sans Unicode"/>
              </a:rPr>
              <a:t>proper</a:t>
            </a:r>
            <a:r>
              <a:rPr dirty="0" sz="3250" spc="-285">
                <a:latin typeface="Lucida Sans Unicode"/>
                <a:cs typeface="Lucida Sans Unicode"/>
              </a:rPr>
              <a:t> </a:t>
            </a:r>
            <a:r>
              <a:rPr dirty="0" sz="3250" spc="-20">
                <a:latin typeface="Lucida Sans Unicode"/>
                <a:cs typeface="Lucida Sans Unicode"/>
              </a:rPr>
              <a:t>guidance,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10">
                <a:latin typeface="Lucida Sans Unicode"/>
                <a:cs typeface="Lucida Sans Unicode"/>
              </a:rPr>
              <a:t>a</a:t>
            </a:r>
            <a:r>
              <a:rPr dirty="0" sz="3250" spc="-285">
                <a:latin typeface="Lucida Sans Unicode"/>
                <a:cs typeface="Lucida Sans Unicode"/>
              </a:rPr>
              <a:t> </a:t>
            </a:r>
            <a:r>
              <a:rPr dirty="0" sz="3250" spc="20">
                <a:latin typeface="Lucida Sans Unicode"/>
                <a:cs typeface="Lucida Sans Unicode"/>
              </a:rPr>
              <a:t>good </a:t>
            </a:r>
            <a:r>
              <a:rPr dirty="0" sz="3250" spc="-1015">
                <a:latin typeface="Lucida Sans Unicode"/>
                <a:cs typeface="Lucida Sans Unicode"/>
              </a:rPr>
              <a:t> </a:t>
            </a:r>
            <a:r>
              <a:rPr dirty="0" sz="3250" spc="125">
                <a:latin typeface="Lucida Sans Unicode"/>
                <a:cs typeface="Lucida Sans Unicode"/>
              </a:rPr>
              <a:t>c</a:t>
            </a:r>
            <a:r>
              <a:rPr dirty="0" sz="3250" spc="-10">
                <a:latin typeface="Lucida Sans Unicode"/>
                <a:cs typeface="Lucida Sans Unicode"/>
              </a:rPr>
              <a:t>o</a:t>
            </a:r>
            <a:r>
              <a:rPr dirty="0" sz="3250" spc="-135">
                <a:latin typeface="Lucida Sans Unicode"/>
                <a:cs typeface="Lucida Sans Unicode"/>
              </a:rPr>
              <a:t>mm</a:t>
            </a:r>
            <a:r>
              <a:rPr dirty="0" sz="3250" spc="-10">
                <a:latin typeface="Lucida Sans Unicode"/>
                <a:cs typeface="Lucida Sans Unicode"/>
              </a:rPr>
              <a:t>u</a:t>
            </a:r>
            <a:r>
              <a:rPr dirty="0" sz="3250" spc="-10">
                <a:latin typeface="Lucida Sans Unicode"/>
                <a:cs typeface="Lucida Sans Unicode"/>
              </a:rPr>
              <a:t>n</a:t>
            </a:r>
            <a:r>
              <a:rPr dirty="0" sz="3250" spc="-135">
                <a:latin typeface="Lucida Sans Unicode"/>
                <a:cs typeface="Lucida Sans Unicode"/>
              </a:rPr>
              <a:t>i</a:t>
            </a:r>
            <a:r>
              <a:rPr dirty="0" sz="3250" spc="-155">
                <a:latin typeface="Lucida Sans Unicode"/>
                <a:cs typeface="Lucida Sans Unicode"/>
              </a:rPr>
              <a:t>t</a:t>
            </a:r>
            <a:r>
              <a:rPr dirty="0" sz="3250" spc="45">
                <a:latin typeface="Lucida Sans Unicode"/>
                <a:cs typeface="Lucida Sans Unicode"/>
              </a:rPr>
              <a:t>y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0">
                <a:latin typeface="Lucida Sans Unicode"/>
                <a:cs typeface="Lucida Sans Unicode"/>
              </a:rPr>
              <a:t>o</a:t>
            </a:r>
            <a:r>
              <a:rPr dirty="0" sz="3250" spc="-210">
                <a:latin typeface="Lucida Sans Unicode"/>
                <a:cs typeface="Lucida Sans Unicode"/>
              </a:rPr>
              <a:t>f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25">
                <a:latin typeface="Lucida Sans Unicode"/>
                <a:cs typeface="Lucida Sans Unicode"/>
              </a:rPr>
              <a:t>p</a:t>
            </a:r>
            <a:r>
              <a:rPr dirty="0" sz="3250" spc="50">
                <a:latin typeface="Lucida Sans Unicode"/>
                <a:cs typeface="Lucida Sans Unicode"/>
              </a:rPr>
              <a:t>e</a:t>
            </a:r>
            <a:r>
              <a:rPr dirty="0" sz="3250" spc="-10">
                <a:latin typeface="Lucida Sans Unicode"/>
                <a:cs typeface="Lucida Sans Unicode"/>
              </a:rPr>
              <a:t>o</a:t>
            </a:r>
            <a:r>
              <a:rPr dirty="0" sz="3250" spc="25">
                <a:latin typeface="Lucida Sans Unicode"/>
                <a:cs typeface="Lucida Sans Unicode"/>
              </a:rPr>
              <a:t>p</a:t>
            </a:r>
            <a:r>
              <a:rPr dirty="0" sz="3250" spc="-100">
                <a:latin typeface="Lucida Sans Unicode"/>
                <a:cs typeface="Lucida Sans Unicode"/>
              </a:rPr>
              <a:t>l</a:t>
            </a:r>
            <a:r>
              <a:rPr dirty="0" sz="3250" spc="55">
                <a:latin typeface="Lucida Sans Unicode"/>
                <a:cs typeface="Lucida Sans Unicode"/>
              </a:rPr>
              <a:t>e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5">
                <a:latin typeface="Lucida Sans Unicode"/>
                <a:cs typeface="Lucida Sans Unicode"/>
              </a:rPr>
              <a:t>a</a:t>
            </a:r>
            <a:r>
              <a:rPr dirty="0" sz="3250" spc="-10">
                <a:latin typeface="Lucida Sans Unicode"/>
                <a:cs typeface="Lucida Sans Unicode"/>
              </a:rPr>
              <a:t>n</a:t>
            </a:r>
            <a:r>
              <a:rPr dirty="0" sz="3250" spc="45">
                <a:latin typeface="Lucida Sans Unicode"/>
                <a:cs typeface="Lucida Sans Unicode"/>
              </a:rPr>
              <a:t>d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35">
                <a:latin typeface="Lucida Sans Unicode"/>
                <a:cs typeface="Lucida Sans Unicode"/>
              </a:rPr>
              <a:t>i</a:t>
            </a:r>
            <a:r>
              <a:rPr dirty="0" sz="3250" spc="-10">
                <a:latin typeface="Lucida Sans Unicode"/>
                <a:cs typeface="Lucida Sans Unicode"/>
              </a:rPr>
              <a:t>n</a:t>
            </a:r>
            <a:r>
              <a:rPr dirty="0" sz="3250" spc="-210">
                <a:latin typeface="Lucida Sans Unicode"/>
                <a:cs typeface="Lucida Sans Unicode"/>
              </a:rPr>
              <a:t>f</a:t>
            </a:r>
            <a:r>
              <a:rPr dirty="0" sz="3250" spc="-210">
                <a:latin typeface="Lucida Sans Unicode"/>
                <a:cs typeface="Lucida Sans Unicode"/>
              </a:rPr>
              <a:t>r</a:t>
            </a:r>
            <a:r>
              <a:rPr dirty="0" sz="3250" spc="5">
                <a:latin typeface="Lucida Sans Unicode"/>
                <a:cs typeface="Lucida Sans Unicode"/>
              </a:rPr>
              <a:t>a</a:t>
            </a:r>
            <a:r>
              <a:rPr dirty="0" sz="3250" spc="-105">
                <a:latin typeface="Lucida Sans Unicode"/>
                <a:cs typeface="Lucida Sans Unicode"/>
              </a:rPr>
              <a:t>s</a:t>
            </a:r>
            <a:r>
              <a:rPr dirty="0" sz="3250" spc="-155">
                <a:latin typeface="Lucida Sans Unicode"/>
                <a:cs typeface="Lucida Sans Unicode"/>
              </a:rPr>
              <a:t>t</a:t>
            </a:r>
            <a:r>
              <a:rPr dirty="0" sz="3250" spc="-210">
                <a:latin typeface="Lucida Sans Unicode"/>
                <a:cs typeface="Lucida Sans Unicode"/>
              </a:rPr>
              <a:t>r</a:t>
            </a:r>
            <a:r>
              <a:rPr dirty="0" sz="3250" spc="-10">
                <a:latin typeface="Lucida Sans Unicode"/>
                <a:cs typeface="Lucida Sans Unicode"/>
              </a:rPr>
              <a:t>u</a:t>
            </a:r>
            <a:r>
              <a:rPr dirty="0" sz="3250" spc="125">
                <a:latin typeface="Lucida Sans Unicode"/>
                <a:cs typeface="Lucida Sans Unicode"/>
              </a:rPr>
              <a:t>c</a:t>
            </a:r>
            <a:r>
              <a:rPr dirty="0" sz="3250" spc="-155">
                <a:latin typeface="Lucida Sans Unicode"/>
                <a:cs typeface="Lucida Sans Unicode"/>
              </a:rPr>
              <a:t>t</a:t>
            </a:r>
            <a:r>
              <a:rPr dirty="0" sz="3250" spc="-10">
                <a:latin typeface="Lucida Sans Unicode"/>
                <a:cs typeface="Lucida Sans Unicode"/>
              </a:rPr>
              <a:t>u</a:t>
            </a:r>
            <a:r>
              <a:rPr dirty="0" sz="3250" spc="-210">
                <a:latin typeface="Lucida Sans Unicode"/>
                <a:cs typeface="Lucida Sans Unicode"/>
              </a:rPr>
              <a:t>r</a:t>
            </a:r>
            <a:r>
              <a:rPr dirty="0" sz="3250" spc="50">
                <a:latin typeface="Lucida Sans Unicode"/>
                <a:cs typeface="Lucida Sans Unicode"/>
              </a:rPr>
              <a:t>e</a:t>
            </a:r>
            <a:r>
              <a:rPr dirty="0" sz="3250" spc="-285">
                <a:latin typeface="Lucida Sans Unicode"/>
                <a:cs typeface="Lucida Sans Unicode"/>
              </a:rPr>
              <a:t>.</a:t>
            </a:r>
            <a:endParaRPr sz="32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dirty="0" sz="3250" spc="-40">
                <a:latin typeface="Lucida Sans Unicode"/>
                <a:cs typeface="Lucida Sans Unicode"/>
              </a:rPr>
              <a:t>Sometimes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45">
                <a:latin typeface="Lucida Sans Unicode"/>
                <a:cs typeface="Lucida Sans Unicode"/>
              </a:rPr>
              <a:t>it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30">
                <a:latin typeface="Lucida Sans Unicode"/>
                <a:cs typeface="Lucida Sans Unicode"/>
              </a:rPr>
              <a:t>may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50">
                <a:latin typeface="Lucida Sans Unicode"/>
                <a:cs typeface="Lucida Sans Unicode"/>
              </a:rPr>
              <a:t>also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15">
                <a:latin typeface="Lucida Sans Unicode"/>
                <a:cs typeface="Lucida Sans Unicode"/>
              </a:rPr>
              <a:t>happen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80">
                <a:latin typeface="Lucida Sans Unicode"/>
                <a:cs typeface="Lucida Sans Unicode"/>
              </a:rPr>
              <a:t>that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20">
                <a:latin typeface="Lucida Sans Unicode"/>
                <a:cs typeface="Lucida Sans Unicode"/>
              </a:rPr>
              <a:t>they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25">
                <a:latin typeface="Lucida Sans Unicode"/>
                <a:cs typeface="Lucida Sans Unicode"/>
              </a:rPr>
              <a:t>have</a:t>
            </a:r>
            <a:r>
              <a:rPr dirty="0" sz="3250" spc="-285">
                <a:latin typeface="Lucida Sans Unicode"/>
                <a:cs typeface="Lucida Sans Unicode"/>
              </a:rPr>
              <a:t> </a:t>
            </a:r>
            <a:r>
              <a:rPr dirty="0" sz="3250">
                <a:latin typeface="Lucida Sans Unicode"/>
                <a:cs typeface="Lucida Sans Unicode"/>
              </a:rPr>
              <a:t>an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65">
                <a:latin typeface="Lucida Sans Unicode"/>
                <a:cs typeface="Lucida Sans Unicode"/>
              </a:rPr>
              <a:t>idea,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45">
                <a:latin typeface="Lucida Sans Unicode"/>
                <a:cs typeface="Lucida Sans Unicode"/>
              </a:rPr>
              <a:t>but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80">
                <a:latin typeface="Lucida Sans Unicode"/>
                <a:cs typeface="Lucida Sans Unicode"/>
              </a:rPr>
              <a:t>that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0">
                <a:latin typeface="Lucida Sans Unicode"/>
                <a:cs typeface="Lucida Sans Unicode"/>
              </a:rPr>
              <a:t>idea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14">
                <a:latin typeface="Lucida Sans Unicode"/>
                <a:cs typeface="Lucida Sans Unicode"/>
              </a:rPr>
              <a:t>is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60">
                <a:latin typeface="Lucida Sans Unicode"/>
                <a:cs typeface="Lucida Sans Unicode"/>
              </a:rPr>
              <a:t>not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10">
                <a:latin typeface="Lucida Sans Unicode"/>
                <a:cs typeface="Lucida Sans Unicode"/>
              </a:rPr>
              <a:t>a</a:t>
            </a:r>
            <a:endParaRPr sz="3250">
              <a:latin typeface="Lucida Sans Unicode"/>
              <a:cs typeface="Lucida Sans Unicode"/>
            </a:endParaRPr>
          </a:p>
          <a:p>
            <a:pPr algn="ctr" marL="342900" marR="335280">
              <a:lnSpc>
                <a:spcPts val="4730"/>
              </a:lnSpc>
              <a:spcBef>
                <a:spcPts val="290"/>
              </a:spcBef>
            </a:pPr>
            <a:r>
              <a:rPr dirty="0" sz="3250" spc="-105">
                <a:latin typeface="Lucida Sans Unicode"/>
                <a:cs typeface="Lucida Sans Unicode"/>
              </a:rPr>
              <a:t>full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0">
                <a:latin typeface="Lucida Sans Unicode"/>
                <a:cs typeface="Lucida Sans Unicode"/>
              </a:rPr>
              <a:t>fledged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0">
                <a:latin typeface="Lucida Sans Unicode"/>
                <a:cs typeface="Lucida Sans Unicode"/>
              </a:rPr>
              <a:t>idea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285">
                <a:latin typeface="Lucida Sans Unicode"/>
                <a:cs typeface="Lucida Sans Unicode"/>
              </a:rPr>
              <a:t>,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55">
                <a:latin typeface="Lucida Sans Unicode"/>
                <a:cs typeface="Lucida Sans Unicode"/>
              </a:rPr>
              <a:t>so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55">
                <a:latin typeface="Lucida Sans Unicode"/>
                <a:cs typeface="Lucida Sans Unicode"/>
              </a:rPr>
              <a:t>there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14">
                <a:latin typeface="Lucida Sans Unicode"/>
                <a:cs typeface="Lucida Sans Unicode"/>
              </a:rPr>
              <a:t>is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10">
                <a:latin typeface="Lucida Sans Unicode"/>
                <a:cs typeface="Lucida Sans Unicode"/>
              </a:rPr>
              <a:t>a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70">
                <a:latin typeface="Lucida Sans Unicode"/>
                <a:cs typeface="Lucida Sans Unicode"/>
              </a:rPr>
              <a:t>possibility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80">
                <a:latin typeface="Lucida Sans Unicode"/>
                <a:cs typeface="Lucida Sans Unicode"/>
              </a:rPr>
              <a:t>that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35">
                <a:latin typeface="Lucida Sans Unicode"/>
                <a:cs typeface="Lucida Sans Unicode"/>
              </a:rPr>
              <a:t>the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45">
                <a:latin typeface="Lucida Sans Unicode"/>
                <a:cs typeface="Lucida Sans Unicode"/>
              </a:rPr>
              <a:t>person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10">
                <a:latin typeface="Lucida Sans Unicode"/>
                <a:cs typeface="Lucida Sans Unicode"/>
              </a:rPr>
              <a:t>leave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80">
                <a:latin typeface="Lucida Sans Unicode"/>
                <a:cs typeface="Lucida Sans Unicode"/>
              </a:rPr>
              <a:t>that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0">
                <a:latin typeface="Lucida Sans Unicode"/>
                <a:cs typeface="Lucida Sans Unicode"/>
              </a:rPr>
              <a:t>idea </a:t>
            </a:r>
            <a:r>
              <a:rPr dirty="0" sz="3250" spc="-1010">
                <a:latin typeface="Lucida Sans Unicode"/>
                <a:cs typeface="Lucida Sans Unicode"/>
              </a:rPr>
              <a:t> </a:t>
            </a:r>
            <a:r>
              <a:rPr dirty="0" sz="3250" spc="40">
                <a:latin typeface="Lucida Sans Unicode"/>
                <a:cs typeface="Lucida Sans Unicode"/>
              </a:rPr>
              <a:t>even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20">
                <a:latin typeface="Lucida Sans Unicode"/>
                <a:cs typeface="Lucida Sans Unicode"/>
              </a:rPr>
              <a:t>though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80">
                <a:latin typeface="Lucida Sans Unicode"/>
                <a:cs typeface="Lucida Sans Unicode"/>
              </a:rPr>
              <a:t>his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0">
                <a:latin typeface="Lucida Sans Unicode"/>
                <a:cs typeface="Lucida Sans Unicode"/>
              </a:rPr>
              <a:t>idea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40">
                <a:latin typeface="Lucida Sans Unicode"/>
                <a:cs typeface="Lucida Sans Unicode"/>
              </a:rPr>
              <a:t>can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5">
                <a:latin typeface="Lucida Sans Unicode"/>
                <a:cs typeface="Lucida Sans Unicode"/>
              </a:rPr>
              <a:t>led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35">
                <a:latin typeface="Lucida Sans Unicode"/>
                <a:cs typeface="Lucida Sans Unicode"/>
              </a:rPr>
              <a:t>the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25">
                <a:latin typeface="Lucida Sans Unicode"/>
                <a:cs typeface="Lucida Sans Unicode"/>
              </a:rPr>
              <a:t>society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40">
                <a:latin typeface="Lucida Sans Unicode"/>
                <a:cs typeface="Lucida Sans Unicode"/>
              </a:rPr>
              <a:t>towards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35">
                <a:latin typeface="Lucida Sans Unicode"/>
                <a:cs typeface="Lucida Sans Unicode"/>
              </a:rPr>
              <a:t>development.</a:t>
            </a:r>
            <a:endParaRPr sz="32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dirty="0" sz="3250" spc="110">
                <a:latin typeface="Lucida Sans Unicode"/>
                <a:cs typeface="Lucida Sans Unicode"/>
              </a:rPr>
              <a:t>So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285">
                <a:latin typeface="Lucida Sans Unicode"/>
                <a:cs typeface="Lucida Sans Unicode"/>
              </a:rPr>
              <a:t>,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50">
                <a:latin typeface="Lucida Sans Unicode"/>
                <a:cs typeface="Lucida Sans Unicode"/>
              </a:rPr>
              <a:t>as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80">
                <a:latin typeface="Lucida Sans Unicode"/>
                <a:cs typeface="Lucida Sans Unicode"/>
              </a:rPr>
              <a:t>to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20">
                <a:latin typeface="Lucida Sans Unicode"/>
                <a:cs typeface="Lucida Sans Unicode"/>
              </a:rPr>
              <a:t>solve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35">
                <a:latin typeface="Lucida Sans Unicode"/>
                <a:cs typeface="Lucida Sans Unicode"/>
              </a:rPr>
              <a:t>these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-100">
                <a:latin typeface="Lucida Sans Unicode"/>
                <a:cs typeface="Lucida Sans Unicode"/>
              </a:rPr>
              <a:t>issues,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105">
                <a:latin typeface="Lucida Sans Unicode"/>
                <a:cs typeface="Lucida Sans Unicode"/>
              </a:rPr>
              <a:t>we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2900" spc="30">
                <a:latin typeface="Microsoft Sans Serif"/>
                <a:cs typeface="Microsoft Sans Serif"/>
              </a:rPr>
              <a:t>(</a:t>
            </a:r>
            <a:r>
              <a:rPr dirty="0" sz="3250" spc="30">
                <a:latin typeface="Lucida Sans Unicode"/>
                <a:cs typeface="Lucida Sans Unicode"/>
              </a:rPr>
              <a:t>TEAM</a:t>
            </a:r>
            <a:r>
              <a:rPr dirty="0" sz="2900" spc="30">
                <a:latin typeface="Microsoft Sans Serif"/>
                <a:cs typeface="Microsoft Sans Serif"/>
              </a:rPr>
              <a:t>-</a:t>
            </a:r>
            <a:r>
              <a:rPr dirty="0" sz="3250" spc="30">
                <a:latin typeface="Lucida Sans Unicode"/>
                <a:cs typeface="Lucida Sans Unicode"/>
              </a:rPr>
              <a:t>INNOVATIVE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40">
                <a:latin typeface="Lucida Sans Unicode"/>
                <a:cs typeface="Lucida Sans Unicode"/>
              </a:rPr>
              <a:t>MIND</a:t>
            </a:r>
            <a:r>
              <a:rPr dirty="0" sz="2900" spc="40">
                <a:latin typeface="Microsoft Sans Serif"/>
                <a:cs typeface="Microsoft Sans Serif"/>
              </a:rPr>
              <a:t>)</a:t>
            </a:r>
            <a:r>
              <a:rPr dirty="0" sz="2900" spc="-40">
                <a:latin typeface="Microsoft Sans Serif"/>
                <a:cs typeface="Microsoft Sans Serif"/>
              </a:rPr>
              <a:t> </a:t>
            </a:r>
            <a:r>
              <a:rPr dirty="0" sz="3250" spc="-35">
                <a:latin typeface="Lucida Sans Unicode"/>
                <a:cs typeface="Lucida Sans Unicode"/>
              </a:rPr>
              <a:t>has</a:t>
            </a:r>
            <a:r>
              <a:rPr dirty="0" sz="3250" spc="-290">
                <a:latin typeface="Lucida Sans Unicode"/>
                <a:cs typeface="Lucida Sans Unicode"/>
              </a:rPr>
              <a:t> </a:t>
            </a:r>
            <a:r>
              <a:rPr dirty="0" sz="3250" spc="10">
                <a:latin typeface="Lucida Sans Unicode"/>
                <a:cs typeface="Lucida Sans Unicode"/>
              </a:rPr>
              <a:t>come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10">
                <a:latin typeface="Lucida Sans Unicode"/>
                <a:cs typeface="Lucida Sans Unicode"/>
              </a:rPr>
              <a:t>up</a:t>
            </a:r>
            <a:endParaRPr sz="32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dirty="0" sz="3250" spc="-35">
                <a:latin typeface="Lucida Sans Unicode"/>
                <a:cs typeface="Lucida Sans Unicode"/>
              </a:rPr>
              <a:t>with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>
                <a:latin typeface="Lucida Sans Unicode"/>
                <a:cs typeface="Lucida Sans Unicode"/>
              </a:rPr>
              <a:t>an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0">
                <a:latin typeface="Lucida Sans Unicode"/>
                <a:cs typeface="Lucida Sans Unicode"/>
              </a:rPr>
              <a:t>idea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80">
                <a:latin typeface="Lucida Sans Unicode"/>
                <a:cs typeface="Lucida Sans Unicode"/>
              </a:rPr>
              <a:t>that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114">
                <a:latin typeface="Lucida Sans Unicode"/>
                <a:cs typeface="Lucida Sans Unicode"/>
              </a:rPr>
              <a:t>is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10">
                <a:latin typeface="Lucida Sans Unicode"/>
                <a:cs typeface="Lucida Sans Unicode"/>
              </a:rPr>
              <a:t>a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80">
                <a:latin typeface="Lucida Sans Unicode"/>
                <a:cs typeface="Lucida Sans Unicode"/>
              </a:rPr>
              <a:t>web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30">
                <a:latin typeface="Lucida Sans Unicode"/>
                <a:cs typeface="Lucida Sans Unicode"/>
              </a:rPr>
              <a:t>application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35">
                <a:latin typeface="Lucida Sans Unicode"/>
                <a:cs typeface="Lucida Sans Unicode"/>
              </a:rPr>
              <a:t>with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35">
                <a:latin typeface="Lucida Sans Unicode"/>
                <a:cs typeface="Lucida Sans Unicode"/>
              </a:rPr>
              <a:t>the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-20">
                <a:latin typeface="Lucida Sans Unicode"/>
                <a:cs typeface="Lucida Sans Unicode"/>
              </a:rPr>
              <a:t>name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30">
                <a:latin typeface="Lucida Sans Unicode"/>
                <a:cs typeface="Lucida Sans Unicode"/>
              </a:rPr>
              <a:t>APNA</a:t>
            </a:r>
            <a:r>
              <a:rPr dirty="0" sz="3250" spc="-295">
                <a:latin typeface="Lucida Sans Unicode"/>
                <a:cs typeface="Lucida Sans Unicode"/>
              </a:rPr>
              <a:t> </a:t>
            </a:r>
            <a:r>
              <a:rPr dirty="0" sz="3250" spc="105">
                <a:latin typeface="Lucida Sans Unicode"/>
                <a:cs typeface="Lucida Sans Unicode"/>
              </a:rPr>
              <a:t>BUSINESS.</a:t>
            </a:r>
            <a:endParaRPr sz="3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01816" y="11"/>
            <a:ext cx="5486400" cy="10287000"/>
          </a:xfrm>
          <a:custGeom>
            <a:avLst/>
            <a:gdLst/>
            <a:ahLst/>
            <a:cxnLst/>
            <a:rect l="l" t="t" r="r" b="b"/>
            <a:pathLst>
              <a:path w="5486400" h="10287000">
                <a:moveTo>
                  <a:pt x="5486171" y="0"/>
                </a:moveTo>
                <a:lnTo>
                  <a:pt x="762177" y="0"/>
                </a:lnTo>
                <a:lnTo>
                  <a:pt x="752703" y="47320"/>
                </a:lnTo>
                <a:lnTo>
                  <a:pt x="744664" y="97028"/>
                </a:lnTo>
                <a:lnTo>
                  <a:pt x="738632" y="146773"/>
                </a:lnTo>
                <a:lnTo>
                  <a:pt x="734758" y="196532"/>
                </a:lnTo>
                <a:lnTo>
                  <a:pt x="732853" y="246049"/>
                </a:lnTo>
                <a:lnTo>
                  <a:pt x="732586" y="295579"/>
                </a:lnTo>
                <a:lnTo>
                  <a:pt x="733971" y="345097"/>
                </a:lnTo>
                <a:lnTo>
                  <a:pt x="736968" y="394525"/>
                </a:lnTo>
                <a:lnTo>
                  <a:pt x="741553" y="443839"/>
                </a:lnTo>
                <a:lnTo>
                  <a:pt x="747699" y="492988"/>
                </a:lnTo>
                <a:lnTo>
                  <a:pt x="755396" y="541934"/>
                </a:lnTo>
                <a:lnTo>
                  <a:pt x="764616" y="590638"/>
                </a:lnTo>
                <a:lnTo>
                  <a:pt x="775347" y="639025"/>
                </a:lnTo>
                <a:lnTo>
                  <a:pt x="787539" y="687082"/>
                </a:lnTo>
                <a:lnTo>
                  <a:pt x="801204" y="734745"/>
                </a:lnTo>
                <a:lnTo>
                  <a:pt x="816292" y="781977"/>
                </a:lnTo>
                <a:lnTo>
                  <a:pt x="832789" y="828738"/>
                </a:lnTo>
                <a:lnTo>
                  <a:pt x="850684" y="874979"/>
                </a:lnTo>
                <a:lnTo>
                  <a:pt x="869937" y="920648"/>
                </a:lnTo>
                <a:lnTo>
                  <a:pt x="890625" y="966419"/>
                </a:lnTo>
                <a:lnTo>
                  <a:pt x="912761" y="1011593"/>
                </a:lnTo>
                <a:lnTo>
                  <a:pt x="936345" y="1056093"/>
                </a:lnTo>
                <a:lnTo>
                  <a:pt x="961326" y="1099883"/>
                </a:lnTo>
                <a:lnTo>
                  <a:pt x="987691" y="1142885"/>
                </a:lnTo>
                <a:lnTo>
                  <a:pt x="1015390" y="1185049"/>
                </a:lnTo>
                <a:lnTo>
                  <a:pt x="1044409" y="1226324"/>
                </a:lnTo>
                <a:lnTo>
                  <a:pt x="1074712" y="1266659"/>
                </a:lnTo>
                <a:lnTo>
                  <a:pt x="1106258" y="1305979"/>
                </a:lnTo>
                <a:lnTo>
                  <a:pt x="1139037" y="1344244"/>
                </a:lnTo>
                <a:lnTo>
                  <a:pt x="1172997" y="1381379"/>
                </a:lnTo>
                <a:lnTo>
                  <a:pt x="1208125" y="1417345"/>
                </a:lnTo>
                <a:lnTo>
                  <a:pt x="1244384" y="1452067"/>
                </a:lnTo>
                <a:lnTo>
                  <a:pt x="1281747" y="1485506"/>
                </a:lnTo>
                <a:lnTo>
                  <a:pt x="1320165" y="1517586"/>
                </a:lnTo>
                <a:lnTo>
                  <a:pt x="1359446" y="1548333"/>
                </a:lnTo>
                <a:lnTo>
                  <a:pt x="1399578" y="1577530"/>
                </a:lnTo>
                <a:lnTo>
                  <a:pt x="1440522" y="1605292"/>
                </a:lnTo>
                <a:lnTo>
                  <a:pt x="1482229" y="1631721"/>
                </a:lnTo>
                <a:lnTo>
                  <a:pt x="1524622" y="1656905"/>
                </a:lnTo>
                <a:lnTo>
                  <a:pt x="1567649" y="1680972"/>
                </a:lnTo>
                <a:lnTo>
                  <a:pt x="1611249" y="1704009"/>
                </a:lnTo>
                <a:lnTo>
                  <a:pt x="1655368" y="1726120"/>
                </a:lnTo>
                <a:lnTo>
                  <a:pt x="1699945" y="1747405"/>
                </a:lnTo>
                <a:lnTo>
                  <a:pt x="1744916" y="1767967"/>
                </a:lnTo>
                <a:lnTo>
                  <a:pt x="1790230" y="1787906"/>
                </a:lnTo>
                <a:lnTo>
                  <a:pt x="1835823" y="1807337"/>
                </a:lnTo>
                <a:lnTo>
                  <a:pt x="1881644" y="1826348"/>
                </a:lnTo>
                <a:lnTo>
                  <a:pt x="1927631" y="1845043"/>
                </a:lnTo>
                <a:lnTo>
                  <a:pt x="1973719" y="1863521"/>
                </a:lnTo>
                <a:lnTo>
                  <a:pt x="2065972" y="1900275"/>
                </a:lnTo>
                <a:lnTo>
                  <a:pt x="2112695" y="1919160"/>
                </a:lnTo>
                <a:lnTo>
                  <a:pt x="2159165" y="1938553"/>
                </a:lnTo>
                <a:lnTo>
                  <a:pt x="2205418" y="1958403"/>
                </a:lnTo>
                <a:lnTo>
                  <a:pt x="2251456" y="1978710"/>
                </a:lnTo>
                <a:lnTo>
                  <a:pt x="2297290" y="1999424"/>
                </a:lnTo>
                <a:lnTo>
                  <a:pt x="2342921" y="2020531"/>
                </a:lnTo>
                <a:lnTo>
                  <a:pt x="2388387" y="2041994"/>
                </a:lnTo>
                <a:lnTo>
                  <a:pt x="2433688" y="2063788"/>
                </a:lnTo>
                <a:lnTo>
                  <a:pt x="2478849" y="2085898"/>
                </a:lnTo>
                <a:lnTo>
                  <a:pt x="2523871" y="2108289"/>
                </a:lnTo>
                <a:lnTo>
                  <a:pt x="2568765" y="2130920"/>
                </a:lnTo>
                <a:lnTo>
                  <a:pt x="2613545" y="2153793"/>
                </a:lnTo>
                <a:lnTo>
                  <a:pt x="2658249" y="2176856"/>
                </a:lnTo>
                <a:lnTo>
                  <a:pt x="2702864" y="2200084"/>
                </a:lnTo>
                <a:lnTo>
                  <a:pt x="2747403" y="2223465"/>
                </a:lnTo>
                <a:lnTo>
                  <a:pt x="2785592" y="2243696"/>
                </a:lnTo>
                <a:lnTo>
                  <a:pt x="2750439" y="2270683"/>
                </a:lnTo>
                <a:lnTo>
                  <a:pt x="2710319" y="2302776"/>
                </a:lnTo>
                <a:lnTo>
                  <a:pt x="2670860" y="2335657"/>
                </a:lnTo>
                <a:lnTo>
                  <a:pt x="2632087" y="2369299"/>
                </a:lnTo>
                <a:lnTo>
                  <a:pt x="2594038" y="2403703"/>
                </a:lnTo>
                <a:lnTo>
                  <a:pt x="2556713" y="2438857"/>
                </a:lnTo>
                <a:lnTo>
                  <a:pt x="2520162" y="2474747"/>
                </a:lnTo>
                <a:lnTo>
                  <a:pt x="2484386" y="2511348"/>
                </a:lnTo>
                <a:lnTo>
                  <a:pt x="2449411" y="2548674"/>
                </a:lnTo>
                <a:lnTo>
                  <a:pt x="2415260" y="2586685"/>
                </a:lnTo>
                <a:lnTo>
                  <a:pt x="2381961" y="2625394"/>
                </a:lnTo>
                <a:lnTo>
                  <a:pt x="2349538" y="2664777"/>
                </a:lnTo>
                <a:lnTo>
                  <a:pt x="2317686" y="2704935"/>
                </a:lnTo>
                <a:lnTo>
                  <a:pt x="2286863" y="2745676"/>
                </a:lnTo>
                <a:lnTo>
                  <a:pt x="2257018" y="2786964"/>
                </a:lnTo>
                <a:lnTo>
                  <a:pt x="2228100" y="2828785"/>
                </a:lnTo>
                <a:lnTo>
                  <a:pt x="2200071" y="2871114"/>
                </a:lnTo>
                <a:lnTo>
                  <a:pt x="2172906" y="2913913"/>
                </a:lnTo>
                <a:lnTo>
                  <a:pt x="2146554" y="2957169"/>
                </a:lnTo>
                <a:lnTo>
                  <a:pt x="2120963" y="3000870"/>
                </a:lnTo>
                <a:lnTo>
                  <a:pt x="2096109" y="3044964"/>
                </a:lnTo>
                <a:lnTo>
                  <a:pt x="2071941" y="3089452"/>
                </a:lnTo>
                <a:lnTo>
                  <a:pt x="2048408" y="3134296"/>
                </a:lnTo>
                <a:lnTo>
                  <a:pt x="2025484" y="3179483"/>
                </a:lnTo>
                <a:lnTo>
                  <a:pt x="2003120" y="3224974"/>
                </a:lnTo>
                <a:lnTo>
                  <a:pt x="1981276" y="3270758"/>
                </a:lnTo>
                <a:lnTo>
                  <a:pt x="1959914" y="3316808"/>
                </a:lnTo>
                <a:lnTo>
                  <a:pt x="1938997" y="3363099"/>
                </a:lnTo>
                <a:lnTo>
                  <a:pt x="1918462" y="3409607"/>
                </a:lnTo>
                <a:lnTo>
                  <a:pt x="1898294" y="3456305"/>
                </a:lnTo>
                <a:lnTo>
                  <a:pt x="1878418" y="3503168"/>
                </a:lnTo>
                <a:lnTo>
                  <a:pt x="1858835" y="3550183"/>
                </a:lnTo>
                <a:lnTo>
                  <a:pt x="1839468" y="3597325"/>
                </a:lnTo>
                <a:lnTo>
                  <a:pt x="1820291" y="3644557"/>
                </a:lnTo>
                <a:lnTo>
                  <a:pt x="1801266" y="3691864"/>
                </a:lnTo>
                <a:lnTo>
                  <a:pt x="1782343" y="3739210"/>
                </a:lnTo>
                <a:lnTo>
                  <a:pt x="1725777" y="3881348"/>
                </a:lnTo>
                <a:lnTo>
                  <a:pt x="1707007" y="3928110"/>
                </a:lnTo>
                <a:lnTo>
                  <a:pt x="1687931" y="3974719"/>
                </a:lnTo>
                <a:lnTo>
                  <a:pt x="1668538" y="4021175"/>
                </a:lnTo>
                <a:lnTo>
                  <a:pt x="1648866" y="4067492"/>
                </a:lnTo>
                <a:lnTo>
                  <a:pt x="1628914" y="4113682"/>
                </a:lnTo>
                <a:lnTo>
                  <a:pt x="1608683" y="4159732"/>
                </a:lnTo>
                <a:lnTo>
                  <a:pt x="1588198" y="4205655"/>
                </a:lnTo>
                <a:lnTo>
                  <a:pt x="1567472" y="4251452"/>
                </a:lnTo>
                <a:lnTo>
                  <a:pt x="1546491" y="4297134"/>
                </a:lnTo>
                <a:lnTo>
                  <a:pt x="1525295" y="4342714"/>
                </a:lnTo>
                <a:lnTo>
                  <a:pt x="1503870" y="4388180"/>
                </a:lnTo>
                <a:lnTo>
                  <a:pt x="1482242" y="4433544"/>
                </a:lnTo>
                <a:lnTo>
                  <a:pt x="1460411" y="4478807"/>
                </a:lnTo>
                <a:lnTo>
                  <a:pt x="1438389" y="4523981"/>
                </a:lnTo>
                <a:lnTo>
                  <a:pt x="1416202" y="4569079"/>
                </a:lnTo>
                <a:lnTo>
                  <a:pt x="1393837" y="4614088"/>
                </a:lnTo>
                <a:lnTo>
                  <a:pt x="1371307" y="4659020"/>
                </a:lnTo>
                <a:lnTo>
                  <a:pt x="1348638" y="4703877"/>
                </a:lnTo>
                <a:lnTo>
                  <a:pt x="1325829" y="4748682"/>
                </a:lnTo>
                <a:lnTo>
                  <a:pt x="1302893" y="4793412"/>
                </a:lnTo>
                <a:lnTo>
                  <a:pt x="1279842" y="4838090"/>
                </a:lnTo>
                <a:lnTo>
                  <a:pt x="1256677" y="4882718"/>
                </a:lnTo>
                <a:lnTo>
                  <a:pt x="1210068" y="4971847"/>
                </a:lnTo>
                <a:lnTo>
                  <a:pt x="1139621" y="5105273"/>
                </a:lnTo>
                <a:lnTo>
                  <a:pt x="903274" y="5549493"/>
                </a:lnTo>
                <a:lnTo>
                  <a:pt x="856348" y="5638546"/>
                </a:lnTo>
                <a:lnTo>
                  <a:pt x="809713" y="5727751"/>
                </a:lnTo>
                <a:lnTo>
                  <a:pt x="786536" y="5772429"/>
                </a:lnTo>
                <a:lnTo>
                  <a:pt x="763473" y="5817159"/>
                </a:lnTo>
                <a:lnTo>
                  <a:pt x="740511" y="5861964"/>
                </a:lnTo>
                <a:lnTo>
                  <a:pt x="717689" y="5906821"/>
                </a:lnTo>
                <a:lnTo>
                  <a:pt x="694994" y="5951753"/>
                </a:lnTo>
                <a:lnTo>
                  <a:pt x="672452" y="5996762"/>
                </a:lnTo>
                <a:lnTo>
                  <a:pt x="650062" y="6041847"/>
                </a:lnTo>
                <a:lnTo>
                  <a:pt x="627837" y="6087034"/>
                </a:lnTo>
                <a:lnTo>
                  <a:pt x="605790" y="6132296"/>
                </a:lnTo>
                <a:lnTo>
                  <a:pt x="583933" y="6177661"/>
                </a:lnTo>
                <a:lnTo>
                  <a:pt x="562267" y="6223127"/>
                </a:lnTo>
                <a:lnTo>
                  <a:pt x="540816" y="6268694"/>
                </a:lnTo>
                <a:lnTo>
                  <a:pt x="519582" y="6314389"/>
                </a:lnTo>
                <a:lnTo>
                  <a:pt x="498576" y="6360185"/>
                </a:lnTo>
                <a:lnTo>
                  <a:pt x="477812" y="6406108"/>
                </a:lnTo>
                <a:lnTo>
                  <a:pt x="457288" y="6452159"/>
                </a:lnTo>
                <a:lnTo>
                  <a:pt x="437019" y="6498349"/>
                </a:lnTo>
                <a:lnTo>
                  <a:pt x="417029" y="6544665"/>
                </a:lnTo>
                <a:lnTo>
                  <a:pt x="397306" y="6591122"/>
                </a:lnTo>
                <a:lnTo>
                  <a:pt x="377875" y="6637731"/>
                </a:lnTo>
                <a:lnTo>
                  <a:pt x="358749" y="6684492"/>
                </a:lnTo>
                <a:lnTo>
                  <a:pt x="340309" y="6730466"/>
                </a:lnTo>
                <a:lnTo>
                  <a:pt x="322224" y="6776644"/>
                </a:lnTo>
                <a:lnTo>
                  <a:pt x="304507" y="6823049"/>
                </a:lnTo>
                <a:lnTo>
                  <a:pt x="287159" y="6869658"/>
                </a:lnTo>
                <a:lnTo>
                  <a:pt x="270192" y="6916471"/>
                </a:lnTo>
                <a:lnTo>
                  <a:pt x="253631" y="6963473"/>
                </a:lnTo>
                <a:lnTo>
                  <a:pt x="237490" y="7010654"/>
                </a:lnTo>
                <a:lnTo>
                  <a:pt x="221754" y="7058025"/>
                </a:lnTo>
                <a:lnTo>
                  <a:pt x="206463" y="7105561"/>
                </a:lnTo>
                <a:lnTo>
                  <a:pt x="191617" y="7153262"/>
                </a:lnTo>
                <a:lnTo>
                  <a:pt x="177228" y="7201116"/>
                </a:lnTo>
                <a:lnTo>
                  <a:pt x="163309" y="7249134"/>
                </a:lnTo>
                <a:lnTo>
                  <a:pt x="149872" y="7297280"/>
                </a:lnTo>
                <a:lnTo>
                  <a:pt x="136918" y="7345578"/>
                </a:lnTo>
                <a:lnTo>
                  <a:pt x="124485" y="7393991"/>
                </a:lnTo>
                <a:lnTo>
                  <a:pt x="112560" y="7442530"/>
                </a:lnTo>
                <a:lnTo>
                  <a:pt x="101168" y="7491184"/>
                </a:lnTo>
                <a:lnTo>
                  <a:pt x="90322" y="7539939"/>
                </a:lnTo>
                <a:lnTo>
                  <a:pt x="80022" y="7588809"/>
                </a:lnTo>
                <a:lnTo>
                  <a:pt x="70294" y="7637754"/>
                </a:lnTo>
                <a:lnTo>
                  <a:pt x="61137" y="7686802"/>
                </a:lnTo>
                <a:lnTo>
                  <a:pt x="52565" y="7735913"/>
                </a:lnTo>
                <a:lnTo>
                  <a:pt x="44602" y="7785113"/>
                </a:lnTo>
                <a:lnTo>
                  <a:pt x="37249" y="7834363"/>
                </a:lnTo>
                <a:lnTo>
                  <a:pt x="30518" y="7883677"/>
                </a:lnTo>
                <a:lnTo>
                  <a:pt x="24422" y="7933029"/>
                </a:lnTo>
                <a:lnTo>
                  <a:pt x="18973" y="7982445"/>
                </a:lnTo>
                <a:lnTo>
                  <a:pt x="14185" y="8031874"/>
                </a:lnTo>
                <a:lnTo>
                  <a:pt x="10071" y="8081353"/>
                </a:lnTo>
                <a:lnTo>
                  <a:pt x="6642" y="8130845"/>
                </a:lnTo>
                <a:lnTo>
                  <a:pt x="3911" y="8180337"/>
                </a:lnTo>
                <a:lnTo>
                  <a:pt x="1879" y="8229854"/>
                </a:lnTo>
                <a:lnTo>
                  <a:pt x="571" y="8279371"/>
                </a:lnTo>
                <a:lnTo>
                  <a:pt x="0" y="8328876"/>
                </a:lnTo>
                <a:lnTo>
                  <a:pt x="165" y="8378355"/>
                </a:lnTo>
                <a:lnTo>
                  <a:pt x="1079" y="8427834"/>
                </a:lnTo>
                <a:lnTo>
                  <a:pt x="2768" y="8477275"/>
                </a:lnTo>
                <a:lnTo>
                  <a:pt x="5232" y="8526678"/>
                </a:lnTo>
                <a:lnTo>
                  <a:pt x="8496" y="8576031"/>
                </a:lnTo>
                <a:lnTo>
                  <a:pt x="12547" y="8625345"/>
                </a:lnTo>
                <a:lnTo>
                  <a:pt x="17424" y="8674595"/>
                </a:lnTo>
                <a:lnTo>
                  <a:pt x="23126" y="8723795"/>
                </a:lnTo>
                <a:lnTo>
                  <a:pt x="29654" y="8772906"/>
                </a:lnTo>
                <a:lnTo>
                  <a:pt x="37045" y="8821953"/>
                </a:lnTo>
                <a:lnTo>
                  <a:pt x="45288" y="8870899"/>
                </a:lnTo>
                <a:lnTo>
                  <a:pt x="54406" y="8919769"/>
                </a:lnTo>
                <a:lnTo>
                  <a:pt x="64414" y="8968524"/>
                </a:lnTo>
                <a:lnTo>
                  <a:pt x="75323" y="9017178"/>
                </a:lnTo>
                <a:lnTo>
                  <a:pt x="87134" y="9065717"/>
                </a:lnTo>
                <a:lnTo>
                  <a:pt x="99872" y="9114130"/>
                </a:lnTo>
                <a:lnTo>
                  <a:pt x="113538" y="9162428"/>
                </a:lnTo>
                <a:lnTo>
                  <a:pt x="128143" y="9210573"/>
                </a:lnTo>
                <a:lnTo>
                  <a:pt x="143713" y="9258592"/>
                </a:lnTo>
                <a:lnTo>
                  <a:pt x="160248" y="9306446"/>
                </a:lnTo>
                <a:lnTo>
                  <a:pt x="177761" y="9354147"/>
                </a:lnTo>
                <a:lnTo>
                  <a:pt x="196278" y="9401683"/>
                </a:lnTo>
                <a:lnTo>
                  <a:pt x="215620" y="9448241"/>
                </a:lnTo>
                <a:lnTo>
                  <a:pt x="235877" y="9494063"/>
                </a:lnTo>
                <a:lnTo>
                  <a:pt x="257048" y="9539148"/>
                </a:lnTo>
                <a:lnTo>
                  <a:pt x="279095" y="9583509"/>
                </a:lnTo>
                <a:lnTo>
                  <a:pt x="302018" y="9627121"/>
                </a:lnTo>
                <a:lnTo>
                  <a:pt x="325793" y="9670009"/>
                </a:lnTo>
                <a:lnTo>
                  <a:pt x="350431" y="9712173"/>
                </a:lnTo>
                <a:lnTo>
                  <a:pt x="375881" y="9753600"/>
                </a:lnTo>
                <a:lnTo>
                  <a:pt x="402158" y="9794303"/>
                </a:lnTo>
                <a:lnTo>
                  <a:pt x="429221" y="9834283"/>
                </a:lnTo>
                <a:lnTo>
                  <a:pt x="457085" y="9873539"/>
                </a:lnTo>
                <a:lnTo>
                  <a:pt x="485724" y="9912058"/>
                </a:lnTo>
                <a:lnTo>
                  <a:pt x="515124" y="9949878"/>
                </a:lnTo>
                <a:lnTo>
                  <a:pt x="545261" y="9986962"/>
                </a:lnTo>
                <a:lnTo>
                  <a:pt x="576122" y="10023335"/>
                </a:lnTo>
                <a:lnTo>
                  <a:pt x="607720" y="10058984"/>
                </a:lnTo>
                <a:lnTo>
                  <a:pt x="640003" y="10093935"/>
                </a:lnTo>
                <a:lnTo>
                  <a:pt x="672985" y="10128148"/>
                </a:lnTo>
                <a:lnTo>
                  <a:pt x="706628" y="10161664"/>
                </a:lnTo>
                <a:lnTo>
                  <a:pt x="740943" y="10194468"/>
                </a:lnTo>
                <a:lnTo>
                  <a:pt x="775893" y="10226561"/>
                </a:lnTo>
                <a:lnTo>
                  <a:pt x="811479" y="10257942"/>
                </a:lnTo>
                <a:lnTo>
                  <a:pt x="845769" y="10286987"/>
                </a:lnTo>
                <a:lnTo>
                  <a:pt x="5486171" y="10286987"/>
                </a:lnTo>
                <a:lnTo>
                  <a:pt x="5486171" y="2823349"/>
                </a:lnTo>
                <a:lnTo>
                  <a:pt x="5486171" y="1981746"/>
                </a:lnTo>
                <a:lnTo>
                  <a:pt x="548617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566534" cy="10287000"/>
            <a:chOff x="0" y="0"/>
            <a:chExt cx="6566534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566534" cy="10287000"/>
            </a:xfrm>
            <a:custGeom>
              <a:avLst/>
              <a:gdLst/>
              <a:ahLst/>
              <a:cxnLst/>
              <a:rect l="l" t="t" r="r" b="b"/>
              <a:pathLst>
                <a:path w="6566534" h="10287000">
                  <a:moveTo>
                    <a:pt x="6566281" y="1083411"/>
                  </a:moveTo>
                  <a:lnTo>
                    <a:pt x="6565379" y="1033106"/>
                  </a:lnTo>
                  <a:lnTo>
                    <a:pt x="6563487" y="982637"/>
                  </a:lnTo>
                  <a:lnTo>
                    <a:pt x="6560401" y="931811"/>
                  </a:lnTo>
                  <a:lnTo>
                    <a:pt x="6556159" y="881418"/>
                  </a:lnTo>
                  <a:lnTo>
                    <a:pt x="6550774" y="831430"/>
                  </a:lnTo>
                  <a:lnTo>
                    <a:pt x="6544259" y="781875"/>
                  </a:lnTo>
                  <a:lnTo>
                    <a:pt x="6536626" y="732739"/>
                  </a:lnTo>
                  <a:lnTo>
                    <a:pt x="6527889" y="684034"/>
                  </a:lnTo>
                  <a:lnTo>
                    <a:pt x="6518072" y="635762"/>
                  </a:lnTo>
                  <a:lnTo>
                    <a:pt x="6507188" y="587933"/>
                  </a:lnTo>
                  <a:lnTo>
                    <a:pt x="6495250" y="540550"/>
                  </a:lnTo>
                  <a:lnTo>
                    <a:pt x="6482270" y="493598"/>
                  </a:lnTo>
                  <a:lnTo>
                    <a:pt x="6468275" y="447103"/>
                  </a:lnTo>
                  <a:lnTo>
                    <a:pt x="6453264" y="401053"/>
                  </a:lnTo>
                  <a:lnTo>
                    <a:pt x="6437262" y="355473"/>
                  </a:lnTo>
                  <a:lnTo>
                    <a:pt x="6420282" y="310337"/>
                  </a:lnTo>
                  <a:lnTo>
                    <a:pt x="6402337" y="265671"/>
                  </a:lnTo>
                  <a:lnTo>
                    <a:pt x="6383452" y="221462"/>
                  </a:lnTo>
                  <a:lnTo>
                    <a:pt x="6363627" y="177736"/>
                  </a:lnTo>
                  <a:lnTo>
                    <a:pt x="6342888" y="134480"/>
                  </a:lnTo>
                  <a:lnTo>
                    <a:pt x="6321234" y="91694"/>
                  </a:lnTo>
                  <a:lnTo>
                    <a:pt x="6298704" y="49403"/>
                  </a:lnTo>
                  <a:lnTo>
                    <a:pt x="6275298" y="7581"/>
                  </a:lnTo>
                  <a:lnTo>
                    <a:pt x="6270853" y="0"/>
                  </a:lnTo>
                  <a:lnTo>
                    <a:pt x="0" y="0"/>
                  </a:lnTo>
                  <a:lnTo>
                    <a:pt x="0" y="5155311"/>
                  </a:lnTo>
                  <a:lnTo>
                    <a:pt x="0" y="6605752"/>
                  </a:lnTo>
                  <a:lnTo>
                    <a:pt x="0" y="10287000"/>
                  </a:lnTo>
                  <a:lnTo>
                    <a:pt x="3570554" y="10287000"/>
                  </a:lnTo>
                  <a:lnTo>
                    <a:pt x="3653967" y="10209593"/>
                  </a:lnTo>
                  <a:lnTo>
                    <a:pt x="3726662" y="10140391"/>
                  </a:lnTo>
                  <a:lnTo>
                    <a:pt x="3798633" y="10070401"/>
                  </a:lnTo>
                  <a:lnTo>
                    <a:pt x="3905339" y="9964090"/>
                  </a:lnTo>
                  <a:lnTo>
                    <a:pt x="4079240" y="9785871"/>
                  </a:lnTo>
                  <a:lnTo>
                    <a:pt x="4251071" y="9605747"/>
                  </a:lnTo>
                  <a:lnTo>
                    <a:pt x="4352633" y="9496171"/>
                  </a:lnTo>
                  <a:lnTo>
                    <a:pt x="4419422" y="9422359"/>
                  </a:lnTo>
                  <a:lnTo>
                    <a:pt x="4485348" y="9347848"/>
                  </a:lnTo>
                  <a:lnTo>
                    <a:pt x="4550270" y="9272587"/>
                  </a:lnTo>
                  <a:lnTo>
                    <a:pt x="4582325" y="9234653"/>
                  </a:lnTo>
                  <a:lnTo>
                    <a:pt x="4614075" y="9196489"/>
                  </a:lnTo>
                  <a:lnTo>
                    <a:pt x="4645507" y="9158110"/>
                  </a:lnTo>
                  <a:lnTo>
                    <a:pt x="4676622" y="9119502"/>
                  </a:lnTo>
                  <a:lnTo>
                    <a:pt x="4708766" y="9078684"/>
                  </a:lnTo>
                  <a:lnTo>
                    <a:pt x="4740173" y="9037422"/>
                  </a:lnTo>
                  <a:lnTo>
                    <a:pt x="4770793" y="8995689"/>
                  </a:lnTo>
                  <a:lnTo>
                    <a:pt x="4800587" y="8953487"/>
                  </a:lnTo>
                  <a:lnTo>
                    <a:pt x="4829492" y="8910803"/>
                  </a:lnTo>
                  <a:lnTo>
                    <a:pt x="4857458" y="8867623"/>
                  </a:lnTo>
                  <a:lnTo>
                    <a:pt x="4884420" y="8823909"/>
                  </a:lnTo>
                  <a:lnTo>
                    <a:pt x="4910353" y="8779675"/>
                  </a:lnTo>
                  <a:lnTo>
                    <a:pt x="4935182" y="8734882"/>
                  </a:lnTo>
                  <a:lnTo>
                    <a:pt x="4958867" y="8689543"/>
                  </a:lnTo>
                  <a:lnTo>
                    <a:pt x="4981346" y="8643620"/>
                  </a:lnTo>
                  <a:lnTo>
                    <a:pt x="5002581" y="8597113"/>
                  </a:lnTo>
                  <a:lnTo>
                    <a:pt x="5022507" y="8549996"/>
                  </a:lnTo>
                  <a:lnTo>
                    <a:pt x="5041074" y="8502269"/>
                  </a:lnTo>
                  <a:lnTo>
                    <a:pt x="5058232" y="8453895"/>
                  </a:lnTo>
                  <a:lnTo>
                    <a:pt x="5073929" y="8404885"/>
                  </a:lnTo>
                  <a:lnTo>
                    <a:pt x="5088115" y="8355203"/>
                  </a:lnTo>
                  <a:lnTo>
                    <a:pt x="5100739" y="8304847"/>
                  </a:lnTo>
                  <a:lnTo>
                    <a:pt x="5111737" y="8253806"/>
                  </a:lnTo>
                  <a:lnTo>
                    <a:pt x="5120843" y="8204873"/>
                  </a:lnTo>
                  <a:lnTo>
                    <a:pt x="5128641" y="8155724"/>
                  </a:lnTo>
                  <a:lnTo>
                    <a:pt x="5135156" y="8106384"/>
                  </a:lnTo>
                  <a:lnTo>
                    <a:pt x="5140414" y="8056905"/>
                  </a:lnTo>
                  <a:lnTo>
                    <a:pt x="5144414" y="8007299"/>
                  </a:lnTo>
                  <a:lnTo>
                    <a:pt x="5147195" y="7957591"/>
                  </a:lnTo>
                  <a:lnTo>
                    <a:pt x="5148745" y="7907807"/>
                  </a:lnTo>
                  <a:lnTo>
                    <a:pt x="5149088" y="7857998"/>
                  </a:lnTo>
                  <a:lnTo>
                    <a:pt x="5148237" y="7808163"/>
                  </a:lnTo>
                  <a:lnTo>
                    <a:pt x="5146218" y="7758354"/>
                  </a:lnTo>
                  <a:lnTo>
                    <a:pt x="5143043" y="7708582"/>
                  </a:lnTo>
                  <a:lnTo>
                    <a:pt x="5138725" y="7658887"/>
                  </a:lnTo>
                  <a:lnTo>
                    <a:pt x="5133264" y="7609281"/>
                  </a:lnTo>
                  <a:lnTo>
                    <a:pt x="5126698" y="7559815"/>
                  </a:lnTo>
                  <a:lnTo>
                    <a:pt x="5119027" y="7510500"/>
                  </a:lnTo>
                  <a:lnTo>
                    <a:pt x="5110277" y="7461377"/>
                  </a:lnTo>
                  <a:lnTo>
                    <a:pt x="5100447" y="7412456"/>
                  </a:lnTo>
                  <a:lnTo>
                    <a:pt x="5089563" y="7363777"/>
                  </a:lnTo>
                  <a:lnTo>
                    <a:pt x="5077638" y="7315378"/>
                  </a:lnTo>
                  <a:lnTo>
                    <a:pt x="5063972" y="7264921"/>
                  </a:lnTo>
                  <a:lnTo>
                    <a:pt x="5049151" y="7214984"/>
                  </a:lnTo>
                  <a:lnTo>
                    <a:pt x="5033251" y="7165581"/>
                  </a:lnTo>
                  <a:lnTo>
                    <a:pt x="5016335" y="7116699"/>
                  </a:lnTo>
                  <a:lnTo>
                    <a:pt x="4998478" y="7068312"/>
                  </a:lnTo>
                  <a:lnTo>
                    <a:pt x="4979733" y="7020433"/>
                  </a:lnTo>
                  <a:lnTo>
                    <a:pt x="4960175" y="6973049"/>
                  </a:lnTo>
                  <a:lnTo>
                    <a:pt x="4939881" y="6926148"/>
                  </a:lnTo>
                  <a:lnTo>
                    <a:pt x="4918913" y="6879742"/>
                  </a:lnTo>
                  <a:lnTo>
                    <a:pt x="4896485" y="6834251"/>
                  </a:lnTo>
                  <a:lnTo>
                    <a:pt x="4873282" y="6789267"/>
                  </a:lnTo>
                  <a:lnTo>
                    <a:pt x="4849330" y="6744779"/>
                  </a:lnTo>
                  <a:lnTo>
                    <a:pt x="4824654" y="6700799"/>
                  </a:lnTo>
                  <a:lnTo>
                    <a:pt x="4799254" y="6657314"/>
                  </a:lnTo>
                  <a:lnTo>
                    <a:pt x="4773155" y="6614325"/>
                  </a:lnTo>
                  <a:lnTo>
                    <a:pt x="4746371" y="6571805"/>
                  </a:lnTo>
                  <a:lnTo>
                    <a:pt x="4718913" y="6529768"/>
                  </a:lnTo>
                  <a:lnTo>
                    <a:pt x="4690808" y="6488189"/>
                  </a:lnTo>
                  <a:lnTo>
                    <a:pt x="4662068" y="6447091"/>
                  </a:lnTo>
                  <a:lnTo>
                    <a:pt x="4632693" y="6406439"/>
                  </a:lnTo>
                  <a:lnTo>
                    <a:pt x="4602721" y="6366256"/>
                  </a:lnTo>
                  <a:lnTo>
                    <a:pt x="4572165" y="6326505"/>
                  </a:lnTo>
                  <a:lnTo>
                    <a:pt x="4541024" y="6287198"/>
                  </a:lnTo>
                  <a:lnTo>
                    <a:pt x="4509338" y="6248336"/>
                  </a:lnTo>
                  <a:lnTo>
                    <a:pt x="4477105" y="6209906"/>
                  </a:lnTo>
                  <a:lnTo>
                    <a:pt x="4444339" y="6171895"/>
                  </a:lnTo>
                  <a:lnTo>
                    <a:pt x="4411065" y="6134303"/>
                  </a:lnTo>
                  <a:lnTo>
                    <a:pt x="4377309" y="6097117"/>
                  </a:lnTo>
                  <a:lnTo>
                    <a:pt x="4343070" y="6060351"/>
                  </a:lnTo>
                  <a:lnTo>
                    <a:pt x="4308360" y="6023978"/>
                  </a:lnTo>
                  <a:lnTo>
                    <a:pt x="4273207" y="5987999"/>
                  </a:lnTo>
                  <a:lnTo>
                    <a:pt x="4237634" y="5952414"/>
                  </a:lnTo>
                  <a:lnTo>
                    <a:pt x="4201642" y="5917209"/>
                  </a:lnTo>
                  <a:lnTo>
                    <a:pt x="4165244" y="5882398"/>
                  </a:lnTo>
                  <a:lnTo>
                    <a:pt x="4128478" y="5847943"/>
                  </a:lnTo>
                  <a:lnTo>
                    <a:pt x="4091330" y="5813869"/>
                  </a:lnTo>
                  <a:lnTo>
                    <a:pt x="4053840" y="5780151"/>
                  </a:lnTo>
                  <a:lnTo>
                    <a:pt x="4016019" y="5746788"/>
                  </a:lnTo>
                  <a:lnTo>
                    <a:pt x="3977868" y="5713768"/>
                  </a:lnTo>
                  <a:lnTo>
                    <a:pt x="3939425" y="5681103"/>
                  </a:lnTo>
                  <a:lnTo>
                    <a:pt x="3900703" y="5648769"/>
                  </a:lnTo>
                  <a:lnTo>
                    <a:pt x="3861701" y="5616765"/>
                  </a:lnTo>
                  <a:lnTo>
                    <a:pt x="3822433" y="5585104"/>
                  </a:lnTo>
                  <a:lnTo>
                    <a:pt x="3782949" y="5553748"/>
                  </a:lnTo>
                  <a:lnTo>
                    <a:pt x="3743223" y="5522722"/>
                  </a:lnTo>
                  <a:lnTo>
                    <a:pt x="3703307" y="5491988"/>
                  </a:lnTo>
                  <a:lnTo>
                    <a:pt x="3663188" y="5461571"/>
                  </a:lnTo>
                  <a:lnTo>
                    <a:pt x="3622891" y="5431447"/>
                  </a:lnTo>
                  <a:lnTo>
                    <a:pt x="3582441" y="5401627"/>
                  </a:lnTo>
                  <a:lnTo>
                    <a:pt x="3561778" y="5386603"/>
                  </a:lnTo>
                  <a:lnTo>
                    <a:pt x="3568382" y="5379402"/>
                  </a:lnTo>
                  <a:lnTo>
                    <a:pt x="3602786" y="5342369"/>
                  </a:lnTo>
                  <a:lnTo>
                    <a:pt x="3637394" y="5305552"/>
                  </a:lnTo>
                  <a:lnTo>
                    <a:pt x="3672205" y="5268925"/>
                  </a:lnTo>
                  <a:lnTo>
                    <a:pt x="3707206" y="5232501"/>
                  </a:lnTo>
                  <a:lnTo>
                    <a:pt x="3742385" y="5196268"/>
                  </a:lnTo>
                  <a:lnTo>
                    <a:pt x="3777754" y="5160213"/>
                  </a:lnTo>
                  <a:lnTo>
                    <a:pt x="3813276" y="5124310"/>
                  </a:lnTo>
                  <a:lnTo>
                    <a:pt x="3848963" y="5088572"/>
                  </a:lnTo>
                  <a:lnTo>
                    <a:pt x="3884803" y="5053000"/>
                  </a:lnTo>
                  <a:lnTo>
                    <a:pt x="3920794" y="5017554"/>
                  </a:lnTo>
                  <a:lnTo>
                    <a:pt x="3956901" y="4982235"/>
                  </a:lnTo>
                  <a:lnTo>
                    <a:pt x="3993146" y="4947056"/>
                  </a:lnTo>
                  <a:lnTo>
                    <a:pt x="4029494" y="4911979"/>
                  </a:lnTo>
                  <a:lnTo>
                    <a:pt x="4065968" y="4877016"/>
                  </a:lnTo>
                  <a:lnTo>
                    <a:pt x="4102531" y="4842154"/>
                  </a:lnTo>
                  <a:lnTo>
                    <a:pt x="4139184" y="4807369"/>
                  </a:lnTo>
                  <a:lnTo>
                    <a:pt x="4212729" y="4738052"/>
                  </a:lnTo>
                  <a:lnTo>
                    <a:pt x="4323512" y="4634522"/>
                  </a:lnTo>
                  <a:lnTo>
                    <a:pt x="4657102" y="4324972"/>
                  </a:lnTo>
                  <a:lnTo>
                    <a:pt x="4731055" y="4255948"/>
                  </a:lnTo>
                  <a:lnTo>
                    <a:pt x="4804778" y="4186694"/>
                  </a:lnTo>
                  <a:lnTo>
                    <a:pt x="4841545" y="4151947"/>
                  </a:lnTo>
                  <a:lnTo>
                    <a:pt x="4878222" y="4117124"/>
                  </a:lnTo>
                  <a:lnTo>
                    <a:pt x="4914824" y="4082211"/>
                  </a:lnTo>
                  <a:lnTo>
                    <a:pt x="4951323" y="4047185"/>
                  </a:lnTo>
                  <a:lnTo>
                    <a:pt x="4987709" y="4012057"/>
                  </a:lnTo>
                  <a:lnTo>
                    <a:pt x="5023993" y="3976801"/>
                  </a:lnTo>
                  <a:lnTo>
                    <a:pt x="5060150" y="3941419"/>
                  </a:lnTo>
                  <a:lnTo>
                    <a:pt x="5096180" y="3905897"/>
                  </a:lnTo>
                  <a:lnTo>
                    <a:pt x="5132070" y="3870236"/>
                  </a:lnTo>
                  <a:lnTo>
                    <a:pt x="5167808" y="3834409"/>
                  </a:lnTo>
                  <a:lnTo>
                    <a:pt x="5203393" y="3798430"/>
                  </a:lnTo>
                  <a:lnTo>
                    <a:pt x="5238813" y="3762273"/>
                  </a:lnTo>
                  <a:lnTo>
                    <a:pt x="5274068" y="3725926"/>
                  </a:lnTo>
                  <a:lnTo>
                    <a:pt x="5309133" y="3689400"/>
                  </a:lnTo>
                  <a:lnTo>
                    <a:pt x="5344007" y="3652672"/>
                  </a:lnTo>
                  <a:lnTo>
                    <a:pt x="5378691" y="3615740"/>
                  </a:lnTo>
                  <a:lnTo>
                    <a:pt x="5413159" y="3578593"/>
                  </a:lnTo>
                  <a:lnTo>
                    <a:pt x="5447411" y="3541217"/>
                  </a:lnTo>
                  <a:lnTo>
                    <a:pt x="5481447" y="3503612"/>
                  </a:lnTo>
                  <a:lnTo>
                    <a:pt x="5515241" y="3465766"/>
                  </a:lnTo>
                  <a:lnTo>
                    <a:pt x="5548795" y="3427653"/>
                  </a:lnTo>
                  <a:lnTo>
                    <a:pt x="5580951" y="3390633"/>
                  </a:lnTo>
                  <a:lnTo>
                    <a:pt x="5612841" y="3353270"/>
                  </a:lnTo>
                  <a:lnTo>
                    <a:pt x="5644464" y="3315601"/>
                  </a:lnTo>
                  <a:lnTo>
                    <a:pt x="5675782" y="3277590"/>
                  </a:lnTo>
                  <a:lnTo>
                    <a:pt x="5706808" y="3239274"/>
                  </a:lnTo>
                  <a:lnTo>
                    <a:pt x="5737517" y="3200641"/>
                  </a:lnTo>
                  <a:lnTo>
                    <a:pt x="5767883" y="3161690"/>
                  </a:lnTo>
                  <a:lnTo>
                    <a:pt x="5797918" y="3122434"/>
                  </a:lnTo>
                  <a:lnTo>
                    <a:pt x="5827585" y="3082874"/>
                  </a:lnTo>
                  <a:lnTo>
                    <a:pt x="5856884" y="3043009"/>
                  </a:lnTo>
                  <a:lnTo>
                    <a:pt x="5885789" y="3002838"/>
                  </a:lnTo>
                  <a:lnTo>
                    <a:pt x="5914301" y="2962376"/>
                  </a:lnTo>
                  <a:lnTo>
                    <a:pt x="5942393" y="2921622"/>
                  </a:lnTo>
                  <a:lnTo>
                    <a:pt x="5970054" y="2880576"/>
                  </a:lnTo>
                  <a:lnTo>
                    <a:pt x="5997283" y="2839224"/>
                  </a:lnTo>
                  <a:lnTo>
                    <a:pt x="6024042" y="2797606"/>
                  </a:lnTo>
                  <a:lnTo>
                    <a:pt x="6050343" y="2755696"/>
                  </a:lnTo>
                  <a:lnTo>
                    <a:pt x="6076150" y="2713507"/>
                  </a:lnTo>
                  <a:lnTo>
                    <a:pt x="6101473" y="2671038"/>
                  </a:lnTo>
                  <a:lnTo>
                    <a:pt x="6126264" y="2628303"/>
                  </a:lnTo>
                  <a:lnTo>
                    <a:pt x="6150546" y="2585288"/>
                  </a:lnTo>
                  <a:lnTo>
                    <a:pt x="6174283" y="2542006"/>
                  </a:lnTo>
                  <a:lnTo>
                    <a:pt x="6197460" y="2498471"/>
                  </a:lnTo>
                  <a:lnTo>
                    <a:pt x="6220066" y="2454656"/>
                  </a:lnTo>
                  <a:lnTo>
                    <a:pt x="6242101" y="2410599"/>
                  </a:lnTo>
                  <a:lnTo>
                    <a:pt x="6263538" y="2366276"/>
                  </a:lnTo>
                  <a:lnTo>
                    <a:pt x="6284366" y="2321699"/>
                  </a:lnTo>
                  <a:lnTo>
                    <a:pt x="6304572" y="2276868"/>
                  </a:lnTo>
                  <a:lnTo>
                    <a:pt x="6324130" y="2231796"/>
                  </a:lnTo>
                  <a:lnTo>
                    <a:pt x="6343040" y="2186482"/>
                  </a:lnTo>
                  <a:lnTo>
                    <a:pt x="6361290" y="2140915"/>
                  </a:lnTo>
                  <a:lnTo>
                    <a:pt x="6378867" y="2095119"/>
                  </a:lnTo>
                  <a:lnTo>
                    <a:pt x="6395733" y="2049081"/>
                  </a:lnTo>
                  <a:lnTo>
                    <a:pt x="6411912" y="2002815"/>
                  </a:lnTo>
                  <a:lnTo>
                    <a:pt x="6427356" y="1956320"/>
                  </a:lnTo>
                  <a:lnTo>
                    <a:pt x="6442062" y="1909597"/>
                  </a:lnTo>
                  <a:lnTo>
                    <a:pt x="6456032" y="1862645"/>
                  </a:lnTo>
                  <a:lnTo>
                    <a:pt x="6469227" y="1815477"/>
                  </a:lnTo>
                  <a:lnTo>
                    <a:pt x="6481661" y="1768094"/>
                  </a:lnTo>
                  <a:lnTo>
                    <a:pt x="6493294" y="1720494"/>
                  </a:lnTo>
                  <a:lnTo>
                    <a:pt x="6504127" y="1672678"/>
                  </a:lnTo>
                  <a:lnTo>
                    <a:pt x="6514135" y="1624647"/>
                  </a:lnTo>
                  <a:lnTo>
                    <a:pt x="6523317" y="1576425"/>
                  </a:lnTo>
                  <a:lnTo>
                    <a:pt x="6531648" y="1527987"/>
                  </a:lnTo>
                  <a:lnTo>
                    <a:pt x="6539128" y="1479346"/>
                  </a:lnTo>
                  <a:lnTo>
                    <a:pt x="6545720" y="1430515"/>
                  </a:lnTo>
                  <a:lnTo>
                    <a:pt x="6551435" y="1381493"/>
                  </a:lnTo>
                  <a:lnTo>
                    <a:pt x="6556248" y="1332280"/>
                  </a:lnTo>
                  <a:lnTo>
                    <a:pt x="6560134" y="1282865"/>
                  </a:lnTo>
                  <a:lnTo>
                    <a:pt x="6563106" y="1233271"/>
                  </a:lnTo>
                  <a:lnTo>
                    <a:pt x="6565125" y="1183500"/>
                  </a:lnTo>
                  <a:lnTo>
                    <a:pt x="6566179" y="1133551"/>
                  </a:lnTo>
                  <a:lnTo>
                    <a:pt x="6566281" y="1083411"/>
                  </a:lnTo>
                  <a:close/>
                </a:path>
              </a:pathLst>
            </a:custGeom>
            <a:solidFill>
              <a:srgbClr val="04335C">
                <a:alpha val="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2528" y="0"/>
              <a:ext cx="2761615" cy="1437640"/>
            </a:xfrm>
            <a:custGeom>
              <a:avLst/>
              <a:gdLst/>
              <a:ahLst/>
              <a:cxnLst/>
              <a:rect l="l" t="t" r="r" b="b"/>
              <a:pathLst>
                <a:path w="2761615" h="1437640">
                  <a:moveTo>
                    <a:pt x="2736004" y="0"/>
                  </a:moveTo>
                  <a:lnTo>
                    <a:pt x="2746227" y="41923"/>
                  </a:lnTo>
                  <a:lnTo>
                    <a:pt x="2754419" y="87913"/>
                  </a:lnTo>
                  <a:lnTo>
                    <a:pt x="2759576" y="134281"/>
                  </a:lnTo>
                  <a:lnTo>
                    <a:pt x="2761572" y="180931"/>
                  </a:lnTo>
                  <a:lnTo>
                    <a:pt x="2760278" y="227767"/>
                  </a:lnTo>
                  <a:lnTo>
                    <a:pt x="2755566" y="274691"/>
                  </a:lnTo>
                  <a:lnTo>
                    <a:pt x="2747308" y="321608"/>
                  </a:lnTo>
                  <a:lnTo>
                    <a:pt x="2735376" y="368420"/>
                  </a:lnTo>
                  <a:lnTo>
                    <a:pt x="2719643" y="415032"/>
                  </a:lnTo>
                  <a:lnTo>
                    <a:pt x="2699546" y="462728"/>
                  </a:lnTo>
                  <a:lnTo>
                    <a:pt x="2676571" y="508475"/>
                  </a:lnTo>
                  <a:lnTo>
                    <a:pt x="2650888" y="552308"/>
                  </a:lnTo>
                  <a:lnTo>
                    <a:pt x="2622665" y="594263"/>
                  </a:lnTo>
                  <a:lnTo>
                    <a:pt x="2592072" y="634374"/>
                  </a:lnTo>
                  <a:lnTo>
                    <a:pt x="2559279" y="672677"/>
                  </a:lnTo>
                  <a:lnTo>
                    <a:pt x="2524455" y="709207"/>
                  </a:lnTo>
                  <a:lnTo>
                    <a:pt x="2487771" y="743998"/>
                  </a:lnTo>
                  <a:lnTo>
                    <a:pt x="2449394" y="777087"/>
                  </a:lnTo>
                  <a:lnTo>
                    <a:pt x="2409495" y="808508"/>
                  </a:lnTo>
                  <a:lnTo>
                    <a:pt x="2368244" y="838295"/>
                  </a:lnTo>
                  <a:lnTo>
                    <a:pt x="2325810" y="866486"/>
                  </a:lnTo>
                  <a:lnTo>
                    <a:pt x="2282362" y="893113"/>
                  </a:lnTo>
                  <a:lnTo>
                    <a:pt x="2238069" y="918213"/>
                  </a:lnTo>
                  <a:lnTo>
                    <a:pt x="2193103" y="941821"/>
                  </a:lnTo>
                  <a:lnTo>
                    <a:pt x="2147631" y="963971"/>
                  </a:lnTo>
                  <a:lnTo>
                    <a:pt x="2101544" y="985000"/>
                  </a:lnTo>
                  <a:lnTo>
                    <a:pt x="2055090" y="1005031"/>
                  </a:lnTo>
                  <a:lnTo>
                    <a:pt x="2008316" y="1024189"/>
                  </a:lnTo>
                  <a:lnTo>
                    <a:pt x="1961271" y="1042603"/>
                  </a:lnTo>
                  <a:lnTo>
                    <a:pt x="1914002" y="1060397"/>
                  </a:lnTo>
                  <a:lnTo>
                    <a:pt x="1866556" y="1077699"/>
                  </a:lnTo>
                  <a:lnTo>
                    <a:pt x="1818982" y="1094635"/>
                  </a:lnTo>
                  <a:lnTo>
                    <a:pt x="1771327" y="1111332"/>
                  </a:lnTo>
                  <a:lnTo>
                    <a:pt x="1675967" y="1144514"/>
                  </a:lnTo>
                  <a:lnTo>
                    <a:pt x="1628357" y="1161251"/>
                  </a:lnTo>
                  <a:lnTo>
                    <a:pt x="1580857" y="1178256"/>
                  </a:lnTo>
                  <a:lnTo>
                    <a:pt x="1533515" y="1195654"/>
                  </a:lnTo>
                  <a:lnTo>
                    <a:pt x="1486379" y="1213571"/>
                  </a:lnTo>
                  <a:lnTo>
                    <a:pt x="1439496" y="1232135"/>
                  </a:lnTo>
                  <a:lnTo>
                    <a:pt x="1392915" y="1251472"/>
                  </a:lnTo>
                  <a:lnTo>
                    <a:pt x="1346683" y="1271708"/>
                  </a:lnTo>
                  <a:lnTo>
                    <a:pt x="1300848" y="1292969"/>
                  </a:lnTo>
                  <a:lnTo>
                    <a:pt x="1255614" y="1314570"/>
                  </a:lnTo>
                  <a:lnTo>
                    <a:pt x="1210267" y="1335909"/>
                  </a:lnTo>
                  <a:lnTo>
                    <a:pt x="1164645" y="1356473"/>
                  </a:lnTo>
                  <a:lnTo>
                    <a:pt x="1118589" y="1375750"/>
                  </a:lnTo>
                  <a:lnTo>
                    <a:pt x="1071940" y="1393227"/>
                  </a:lnTo>
                  <a:lnTo>
                    <a:pt x="1024535" y="1408390"/>
                  </a:lnTo>
                  <a:lnTo>
                    <a:pt x="976217" y="1420728"/>
                  </a:lnTo>
                  <a:lnTo>
                    <a:pt x="926825" y="1429727"/>
                  </a:lnTo>
                  <a:lnTo>
                    <a:pt x="876132" y="1435290"/>
                  </a:lnTo>
                  <a:lnTo>
                    <a:pt x="825019" y="1437183"/>
                  </a:lnTo>
                  <a:lnTo>
                    <a:pt x="773778" y="1435484"/>
                  </a:lnTo>
                  <a:lnTo>
                    <a:pt x="722703" y="1430268"/>
                  </a:lnTo>
                  <a:lnTo>
                    <a:pt x="672086" y="1421611"/>
                  </a:lnTo>
                  <a:lnTo>
                    <a:pt x="622220" y="1409590"/>
                  </a:lnTo>
                  <a:lnTo>
                    <a:pt x="573397" y="1394281"/>
                  </a:lnTo>
                  <a:lnTo>
                    <a:pt x="526250" y="1376309"/>
                  </a:lnTo>
                  <a:lnTo>
                    <a:pt x="480341" y="1355345"/>
                  </a:lnTo>
                  <a:lnTo>
                    <a:pt x="435893" y="1331453"/>
                  </a:lnTo>
                  <a:lnTo>
                    <a:pt x="393132" y="1304699"/>
                  </a:lnTo>
                  <a:lnTo>
                    <a:pt x="352282" y="1275149"/>
                  </a:lnTo>
                  <a:lnTo>
                    <a:pt x="313570" y="1242866"/>
                  </a:lnTo>
                  <a:lnTo>
                    <a:pt x="277218" y="1207917"/>
                  </a:lnTo>
                  <a:lnTo>
                    <a:pt x="243558" y="1169726"/>
                  </a:lnTo>
                  <a:lnTo>
                    <a:pt x="212949" y="1128416"/>
                  </a:lnTo>
                  <a:lnTo>
                    <a:pt x="185147" y="1084632"/>
                  </a:lnTo>
                  <a:lnTo>
                    <a:pt x="159907" y="1039016"/>
                  </a:lnTo>
                  <a:lnTo>
                    <a:pt x="136986" y="992210"/>
                  </a:lnTo>
                  <a:lnTo>
                    <a:pt x="116138" y="944858"/>
                  </a:lnTo>
                  <a:lnTo>
                    <a:pt x="97121" y="897604"/>
                  </a:lnTo>
                  <a:lnTo>
                    <a:pt x="79262" y="848868"/>
                  </a:lnTo>
                  <a:lnTo>
                    <a:pt x="63437" y="799595"/>
                  </a:lnTo>
                  <a:lnTo>
                    <a:pt x="49572" y="749837"/>
                  </a:lnTo>
                  <a:lnTo>
                    <a:pt x="37588" y="699648"/>
                  </a:lnTo>
                  <a:lnTo>
                    <a:pt x="27410" y="649080"/>
                  </a:lnTo>
                  <a:lnTo>
                    <a:pt x="18963" y="598186"/>
                  </a:lnTo>
                  <a:lnTo>
                    <a:pt x="12168" y="547018"/>
                  </a:lnTo>
                  <a:lnTo>
                    <a:pt x="6951" y="495629"/>
                  </a:lnTo>
                  <a:lnTo>
                    <a:pt x="3234" y="444071"/>
                  </a:lnTo>
                  <a:lnTo>
                    <a:pt x="943" y="392398"/>
                  </a:lnTo>
                  <a:lnTo>
                    <a:pt x="0" y="340662"/>
                  </a:lnTo>
                  <a:lnTo>
                    <a:pt x="328" y="288916"/>
                  </a:lnTo>
                  <a:lnTo>
                    <a:pt x="1853" y="237212"/>
                  </a:lnTo>
                  <a:lnTo>
                    <a:pt x="4498" y="185603"/>
                  </a:lnTo>
                  <a:lnTo>
                    <a:pt x="8108" y="134447"/>
                  </a:lnTo>
                  <a:lnTo>
                    <a:pt x="12607" y="83249"/>
                  </a:lnTo>
                  <a:lnTo>
                    <a:pt x="18084" y="32077"/>
                  </a:lnTo>
                  <a:lnTo>
                    <a:pt x="22194" y="0"/>
                  </a:lnTo>
                  <a:lnTo>
                    <a:pt x="2736004" y="0"/>
                  </a:lnTo>
                  <a:close/>
                </a:path>
              </a:pathLst>
            </a:custGeom>
            <a:solidFill>
              <a:srgbClr val="04335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7103797" y="6643242"/>
            <a:ext cx="1184275" cy="1753870"/>
          </a:xfrm>
          <a:custGeom>
            <a:avLst/>
            <a:gdLst/>
            <a:ahLst/>
            <a:cxnLst/>
            <a:rect l="l" t="t" r="r" b="b"/>
            <a:pathLst>
              <a:path w="1184275" h="1753870">
                <a:moveTo>
                  <a:pt x="748046" y="1696610"/>
                </a:moveTo>
                <a:lnTo>
                  <a:pt x="701085" y="1714622"/>
                </a:lnTo>
                <a:lnTo>
                  <a:pt x="653001" y="1729661"/>
                </a:lnTo>
                <a:lnTo>
                  <a:pt x="603837" y="1741527"/>
                </a:lnTo>
                <a:lnTo>
                  <a:pt x="555788" y="1749379"/>
                </a:lnTo>
                <a:lnTo>
                  <a:pt x="507574" y="1753437"/>
                </a:lnTo>
                <a:lnTo>
                  <a:pt x="459563" y="1753509"/>
                </a:lnTo>
                <a:lnTo>
                  <a:pt x="412120" y="1749400"/>
                </a:lnTo>
                <a:lnTo>
                  <a:pt x="365610" y="1740919"/>
                </a:lnTo>
                <a:lnTo>
                  <a:pt x="320401" y="1727872"/>
                </a:lnTo>
                <a:lnTo>
                  <a:pt x="276857" y="1710065"/>
                </a:lnTo>
                <a:lnTo>
                  <a:pt x="235345" y="1687306"/>
                </a:lnTo>
                <a:lnTo>
                  <a:pt x="196232" y="1659401"/>
                </a:lnTo>
                <a:lnTo>
                  <a:pt x="159881" y="1626158"/>
                </a:lnTo>
                <a:lnTo>
                  <a:pt x="125870" y="1586910"/>
                </a:lnTo>
                <a:lnTo>
                  <a:pt x="96579" y="1544927"/>
                </a:lnTo>
                <a:lnTo>
                  <a:pt x="71740" y="1500567"/>
                </a:lnTo>
                <a:lnTo>
                  <a:pt x="51085" y="1454187"/>
                </a:lnTo>
                <a:lnTo>
                  <a:pt x="34345" y="1406145"/>
                </a:lnTo>
                <a:lnTo>
                  <a:pt x="21253" y="1356797"/>
                </a:lnTo>
                <a:lnTo>
                  <a:pt x="11541" y="1306502"/>
                </a:lnTo>
                <a:lnTo>
                  <a:pt x="4939" y="1255616"/>
                </a:lnTo>
                <a:lnTo>
                  <a:pt x="1182" y="1204498"/>
                </a:lnTo>
                <a:lnTo>
                  <a:pt x="0" y="1153505"/>
                </a:lnTo>
                <a:lnTo>
                  <a:pt x="930" y="1101354"/>
                </a:lnTo>
                <a:lnTo>
                  <a:pt x="3505" y="1049345"/>
                </a:lnTo>
                <a:lnTo>
                  <a:pt x="7351" y="997450"/>
                </a:lnTo>
                <a:lnTo>
                  <a:pt x="12096" y="945639"/>
                </a:lnTo>
                <a:lnTo>
                  <a:pt x="17369" y="893884"/>
                </a:lnTo>
                <a:lnTo>
                  <a:pt x="22796" y="842156"/>
                </a:lnTo>
                <a:lnTo>
                  <a:pt x="28005" y="790426"/>
                </a:lnTo>
                <a:lnTo>
                  <a:pt x="32624" y="738666"/>
                </a:lnTo>
                <a:lnTo>
                  <a:pt x="36281" y="686848"/>
                </a:lnTo>
                <a:lnTo>
                  <a:pt x="38604" y="634942"/>
                </a:lnTo>
                <a:lnTo>
                  <a:pt x="39219" y="582919"/>
                </a:lnTo>
                <a:lnTo>
                  <a:pt x="38961" y="532431"/>
                </a:lnTo>
                <a:lnTo>
                  <a:pt x="39679" y="482026"/>
                </a:lnTo>
                <a:lnTo>
                  <a:pt x="42746" y="431891"/>
                </a:lnTo>
                <a:lnTo>
                  <a:pt x="49537" y="382212"/>
                </a:lnTo>
                <a:lnTo>
                  <a:pt x="61426" y="333177"/>
                </a:lnTo>
                <a:lnTo>
                  <a:pt x="81098" y="280480"/>
                </a:lnTo>
                <a:lnTo>
                  <a:pt x="107246" y="230387"/>
                </a:lnTo>
                <a:lnTo>
                  <a:pt x="139215" y="183681"/>
                </a:lnTo>
                <a:lnTo>
                  <a:pt x="176354" y="141149"/>
                </a:lnTo>
                <a:lnTo>
                  <a:pt x="217312" y="103488"/>
                </a:lnTo>
                <a:lnTo>
                  <a:pt x="262261" y="70689"/>
                </a:lnTo>
                <a:lnTo>
                  <a:pt x="310676" y="43344"/>
                </a:lnTo>
                <a:lnTo>
                  <a:pt x="362036" y="22047"/>
                </a:lnTo>
                <a:lnTo>
                  <a:pt x="405452" y="10193"/>
                </a:lnTo>
                <a:lnTo>
                  <a:pt x="450516" y="3136"/>
                </a:lnTo>
                <a:lnTo>
                  <a:pt x="496401" y="22"/>
                </a:lnTo>
                <a:lnTo>
                  <a:pt x="542279" y="0"/>
                </a:lnTo>
                <a:lnTo>
                  <a:pt x="587325" y="2214"/>
                </a:lnTo>
                <a:lnTo>
                  <a:pt x="637916" y="7182"/>
                </a:lnTo>
                <a:lnTo>
                  <a:pt x="687915" y="15226"/>
                </a:lnTo>
                <a:lnTo>
                  <a:pt x="737288" y="26130"/>
                </a:lnTo>
                <a:lnTo>
                  <a:pt x="785998" y="39678"/>
                </a:lnTo>
                <a:lnTo>
                  <a:pt x="834008" y="55652"/>
                </a:lnTo>
                <a:lnTo>
                  <a:pt x="881282" y="73837"/>
                </a:lnTo>
                <a:lnTo>
                  <a:pt x="927785" y="94015"/>
                </a:lnTo>
                <a:lnTo>
                  <a:pt x="973479" y="115970"/>
                </a:lnTo>
                <a:lnTo>
                  <a:pt x="1018329" y="139486"/>
                </a:lnTo>
                <a:lnTo>
                  <a:pt x="1063376" y="164876"/>
                </a:lnTo>
                <a:lnTo>
                  <a:pt x="1107778" y="191643"/>
                </a:lnTo>
                <a:lnTo>
                  <a:pt x="1151274" y="219918"/>
                </a:lnTo>
                <a:lnTo>
                  <a:pt x="1184201" y="243191"/>
                </a:lnTo>
                <a:lnTo>
                  <a:pt x="1184201" y="1354825"/>
                </a:lnTo>
                <a:lnTo>
                  <a:pt x="1154686" y="1389167"/>
                </a:lnTo>
                <a:lnTo>
                  <a:pt x="1117310" y="1430005"/>
                </a:lnTo>
                <a:lnTo>
                  <a:pt x="1078490" y="1469478"/>
                </a:lnTo>
                <a:lnTo>
                  <a:pt x="1041964" y="1504077"/>
                </a:lnTo>
                <a:lnTo>
                  <a:pt x="1003991" y="1537302"/>
                </a:lnTo>
                <a:lnTo>
                  <a:pt x="964611" y="1568954"/>
                </a:lnTo>
                <a:lnTo>
                  <a:pt x="923866" y="1598832"/>
                </a:lnTo>
                <a:lnTo>
                  <a:pt x="881797" y="1626737"/>
                </a:lnTo>
                <a:lnTo>
                  <a:pt x="838443" y="1652468"/>
                </a:lnTo>
                <a:lnTo>
                  <a:pt x="793846" y="1675825"/>
                </a:lnTo>
                <a:lnTo>
                  <a:pt x="748046" y="1696610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028700"/>
            <a:ext cx="1028700" cy="1181100"/>
          </a:xfrm>
          <a:custGeom>
            <a:avLst/>
            <a:gdLst/>
            <a:ahLst/>
            <a:cxnLst/>
            <a:rect l="l" t="t" r="r" b="b"/>
            <a:pathLst>
              <a:path w="1028700" h="1181100">
                <a:moveTo>
                  <a:pt x="438149" y="1181099"/>
                </a:moveTo>
                <a:lnTo>
                  <a:pt x="389715" y="1179142"/>
                </a:lnTo>
                <a:lnTo>
                  <a:pt x="342359" y="1173370"/>
                </a:lnTo>
                <a:lnTo>
                  <a:pt x="296233" y="1163936"/>
                </a:lnTo>
                <a:lnTo>
                  <a:pt x="251490" y="1150993"/>
                </a:lnTo>
                <a:lnTo>
                  <a:pt x="208281" y="1134691"/>
                </a:lnTo>
                <a:lnTo>
                  <a:pt x="166758" y="1115183"/>
                </a:lnTo>
                <a:lnTo>
                  <a:pt x="127073" y="1092621"/>
                </a:lnTo>
                <a:lnTo>
                  <a:pt x="89378" y="1067158"/>
                </a:lnTo>
                <a:lnTo>
                  <a:pt x="53826" y="1038943"/>
                </a:lnTo>
                <a:lnTo>
                  <a:pt x="20568" y="1008131"/>
                </a:lnTo>
                <a:lnTo>
                  <a:pt x="0" y="985930"/>
                </a:lnTo>
                <a:lnTo>
                  <a:pt x="0" y="195169"/>
                </a:lnTo>
                <a:lnTo>
                  <a:pt x="53826" y="142155"/>
                </a:lnTo>
                <a:lnTo>
                  <a:pt x="89378" y="113941"/>
                </a:lnTo>
                <a:lnTo>
                  <a:pt x="127073" y="88477"/>
                </a:lnTo>
                <a:lnTo>
                  <a:pt x="166758" y="65916"/>
                </a:lnTo>
                <a:lnTo>
                  <a:pt x="208281" y="46408"/>
                </a:lnTo>
                <a:lnTo>
                  <a:pt x="251490" y="30106"/>
                </a:lnTo>
                <a:lnTo>
                  <a:pt x="296233" y="17162"/>
                </a:lnTo>
                <a:lnTo>
                  <a:pt x="342359" y="7729"/>
                </a:lnTo>
                <a:lnTo>
                  <a:pt x="389715" y="1957"/>
                </a:lnTo>
                <a:lnTo>
                  <a:pt x="438149" y="0"/>
                </a:lnTo>
                <a:lnTo>
                  <a:pt x="486584" y="1957"/>
                </a:lnTo>
                <a:lnTo>
                  <a:pt x="533940" y="7729"/>
                </a:lnTo>
                <a:lnTo>
                  <a:pt x="580065" y="17162"/>
                </a:lnTo>
                <a:lnTo>
                  <a:pt x="624809" y="30106"/>
                </a:lnTo>
                <a:lnTo>
                  <a:pt x="668018" y="46408"/>
                </a:lnTo>
                <a:lnTo>
                  <a:pt x="709541" y="65916"/>
                </a:lnTo>
                <a:lnTo>
                  <a:pt x="749226" y="88477"/>
                </a:lnTo>
                <a:lnTo>
                  <a:pt x="786921" y="113941"/>
                </a:lnTo>
                <a:lnTo>
                  <a:pt x="822473" y="142155"/>
                </a:lnTo>
                <a:lnTo>
                  <a:pt x="855731" y="172968"/>
                </a:lnTo>
                <a:lnTo>
                  <a:pt x="886544" y="206226"/>
                </a:lnTo>
                <a:lnTo>
                  <a:pt x="914758" y="241778"/>
                </a:lnTo>
                <a:lnTo>
                  <a:pt x="940221" y="279473"/>
                </a:lnTo>
                <a:lnTo>
                  <a:pt x="962783" y="319158"/>
                </a:lnTo>
                <a:lnTo>
                  <a:pt x="982291" y="360681"/>
                </a:lnTo>
                <a:lnTo>
                  <a:pt x="998593" y="403890"/>
                </a:lnTo>
                <a:lnTo>
                  <a:pt x="1011536" y="448633"/>
                </a:lnTo>
                <a:lnTo>
                  <a:pt x="1020970" y="494759"/>
                </a:lnTo>
                <a:lnTo>
                  <a:pt x="1026742" y="542115"/>
                </a:lnTo>
                <a:lnTo>
                  <a:pt x="1028699" y="590549"/>
                </a:lnTo>
                <a:lnTo>
                  <a:pt x="1026742" y="638984"/>
                </a:lnTo>
                <a:lnTo>
                  <a:pt x="1020970" y="686340"/>
                </a:lnTo>
                <a:lnTo>
                  <a:pt x="1011536" y="732465"/>
                </a:lnTo>
                <a:lnTo>
                  <a:pt x="998593" y="777209"/>
                </a:lnTo>
                <a:lnTo>
                  <a:pt x="982291" y="820418"/>
                </a:lnTo>
                <a:lnTo>
                  <a:pt x="962783" y="861941"/>
                </a:lnTo>
                <a:lnTo>
                  <a:pt x="940221" y="901626"/>
                </a:lnTo>
                <a:lnTo>
                  <a:pt x="914758" y="939321"/>
                </a:lnTo>
                <a:lnTo>
                  <a:pt x="886544" y="974873"/>
                </a:lnTo>
                <a:lnTo>
                  <a:pt x="855731" y="1008131"/>
                </a:lnTo>
                <a:lnTo>
                  <a:pt x="822473" y="1038943"/>
                </a:lnTo>
                <a:lnTo>
                  <a:pt x="786921" y="1067158"/>
                </a:lnTo>
                <a:lnTo>
                  <a:pt x="749226" y="1092621"/>
                </a:lnTo>
                <a:lnTo>
                  <a:pt x="709541" y="1115183"/>
                </a:lnTo>
                <a:lnTo>
                  <a:pt x="668018" y="1134691"/>
                </a:lnTo>
                <a:lnTo>
                  <a:pt x="624809" y="1150993"/>
                </a:lnTo>
                <a:lnTo>
                  <a:pt x="580065" y="1163936"/>
                </a:lnTo>
                <a:lnTo>
                  <a:pt x="533940" y="1173370"/>
                </a:lnTo>
                <a:lnTo>
                  <a:pt x="486584" y="1179142"/>
                </a:lnTo>
                <a:lnTo>
                  <a:pt x="438149" y="1181099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687800" y="86868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39399" y="567759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49"/>
                </a:ln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49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59" y="239399"/>
                </a:lnTo>
                <a:lnTo>
                  <a:pt x="571499" y="285749"/>
                </a:lnTo>
                <a:lnTo>
                  <a:pt x="567759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59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70118" y="395976"/>
            <a:ext cx="7850505" cy="62293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900" spc="290" b="0">
                <a:solidFill>
                  <a:srgbClr val="04335C"/>
                </a:solidFill>
                <a:latin typeface="Lucida Sans Unicode"/>
                <a:cs typeface="Lucida Sans Unicode"/>
              </a:rPr>
              <a:t>IDEA/</a:t>
            </a:r>
            <a:r>
              <a:rPr dirty="0" sz="3900" spc="595" b="0">
                <a:solidFill>
                  <a:srgbClr val="04335C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385" b="0">
                <a:solidFill>
                  <a:srgbClr val="04335C"/>
                </a:solidFill>
                <a:latin typeface="Lucida Sans Unicode"/>
                <a:cs typeface="Lucida Sans Unicode"/>
              </a:rPr>
              <a:t>PROPOSED</a:t>
            </a:r>
            <a:r>
              <a:rPr dirty="0" sz="3900" spc="600" b="0">
                <a:solidFill>
                  <a:srgbClr val="04335C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370" b="0">
                <a:solidFill>
                  <a:srgbClr val="04335C"/>
                </a:solidFill>
                <a:latin typeface="Lucida Sans Unicode"/>
                <a:cs typeface="Lucida Sans Unicode"/>
              </a:rPr>
              <a:t>SOLUTION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50942" y="1071034"/>
            <a:ext cx="15488919" cy="8159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 indent="-635">
              <a:lnSpc>
                <a:spcPct val="125000"/>
              </a:lnSpc>
              <a:spcBef>
                <a:spcPts val="90"/>
              </a:spcBef>
            </a:pPr>
            <a:r>
              <a:rPr dirty="0" sz="3050" spc="-60">
                <a:solidFill>
                  <a:srgbClr val="04335C"/>
                </a:solidFill>
                <a:latin typeface="Trebuchet MS"/>
                <a:cs typeface="Trebuchet MS"/>
              </a:rPr>
              <a:t>WE </a:t>
            </a:r>
            <a:r>
              <a:rPr dirty="0" sz="3050" spc="45">
                <a:solidFill>
                  <a:srgbClr val="04335C"/>
                </a:solidFill>
                <a:latin typeface="Trebuchet MS"/>
                <a:cs typeface="Trebuchet MS"/>
              </a:rPr>
              <a:t>HAVE </a:t>
            </a:r>
            <a:r>
              <a:rPr dirty="0" sz="3050" spc="-40">
                <a:solidFill>
                  <a:srgbClr val="04335C"/>
                </a:solidFill>
                <a:latin typeface="Trebuchet MS"/>
                <a:cs typeface="Trebuchet MS"/>
              </a:rPr>
              <a:t>PLANNED </a:t>
            </a:r>
            <a:r>
              <a:rPr dirty="0" sz="3050" spc="-25">
                <a:solidFill>
                  <a:srgbClr val="04335C"/>
                </a:solidFill>
                <a:latin typeface="Trebuchet MS"/>
                <a:cs typeface="Trebuchet MS"/>
              </a:rPr>
              <a:t>TO </a:t>
            </a:r>
            <a:r>
              <a:rPr dirty="0" sz="3050" spc="25">
                <a:solidFill>
                  <a:srgbClr val="04335C"/>
                </a:solidFill>
                <a:latin typeface="Trebuchet MS"/>
                <a:cs typeface="Trebuchet MS"/>
              </a:rPr>
              <a:t>MAKE </a:t>
            </a:r>
            <a:r>
              <a:rPr dirty="0" sz="3050">
                <a:solidFill>
                  <a:srgbClr val="04335C"/>
                </a:solidFill>
                <a:latin typeface="Trebuchet MS"/>
                <a:cs typeface="Trebuchet MS"/>
              </a:rPr>
              <a:t>AN </a:t>
            </a:r>
            <a:r>
              <a:rPr dirty="0" sz="3050" spc="-30">
                <a:solidFill>
                  <a:srgbClr val="04335C"/>
                </a:solidFill>
                <a:latin typeface="Trebuchet MS"/>
                <a:cs typeface="Trebuchet MS"/>
              </a:rPr>
              <a:t>APPLICATION </a:t>
            </a:r>
            <a:r>
              <a:rPr dirty="0" sz="3050" spc="-65">
                <a:solidFill>
                  <a:srgbClr val="04335C"/>
                </a:solidFill>
                <a:latin typeface="Trebuchet MS"/>
                <a:cs typeface="Trebuchet MS"/>
              </a:rPr>
              <a:t>WHERE </a:t>
            </a:r>
            <a:r>
              <a:rPr dirty="0" sz="3050" spc="-15">
                <a:solidFill>
                  <a:srgbClr val="04335C"/>
                </a:solidFill>
                <a:latin typeface="Trebuchet MS"/>
                <a:cs typeface="Trebuchet MS"/>
              </a:rPr>
              <a:t>INDIVIDUALS </a:t>
            </a:r>
            <a:r>
              <a:rPr dirty="0" sz="3050" spc="135">
                <a:solidFill>
                  <a:srgbClr val="04335C"/>
                </a:solidFill>
                <a:latin typeface="Trebuchet MS"/>
                <a:cs typeface="Trebuchet MS"/>
              </a:rPr>
              <a:t>OR </a:t>
            </a:r>
            <a:r>
              <a:rPr dirty="0" sz="3050" spc="100">
                <a:solidFill>
                  <a:srgbClr val="04335C"/>
                </a:solidFill>
                <a:latin typeface="Trebuchet MS"/>
                <a:cs typeface="Trebuchet MS"/>
              </a:rPr>
              <a:t>GROUP </a:t>
            </a:r>
            <a:r>
              <a:rPr dirty="0" sz="3050" spc="150">
                <a:solidFill>
                  <a:srgbClr val="04335C"/>
                </a:solidFill>
                <a:latin typeface="Trebuchet MS"/>
                <a:cs typeface="Trebuchet MS"/>
              </a:rPr>
              <a:t>OF </a:t>
            </a:r>
            <a:r>
              <a:rPr dirty="0" sz="3050" spc="15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5">
                <a:solidFill>
                  <a:srgbClr val="04335C"/>
                </a:solidFill>
                <a:latin typeface="Trebuchet MS"/>
                <a:cs typeface="Trebuchet MS"/>
              </a:rPr>
              <a:t>INDIVIDUALS </a:t>
            </a:r>
            <a:r>
              <a:rPr dirty="0" sz="3050" spc="140">
                <a:solidFill>
                  <a:srgbClr val="04335C"/>
                </a:solidFill>
                <a:latin typeface="Trebuchet MS"/>
                <a:cs typeface="Trebuchet MS"/>
              </a:rPr>
              <a:t>CAN </a:t>
            </a:r>
            <a:r>
              <a:rPr dirty="0" sz="3050" spc="5">
                <a:solidFill>
                  <a:srgbClr val="04335C"/>
                </a:solidFill>
                <a:latin typeface="Trebuchet MS"/>
                <a:cs typeface="Trebuchet MS"/>
              </a:rPr>
              <a:t>GET </a:t>
            </a:r>
            <a:r>
              <a:rPr dirty="0" sz="3050" spc="-114">
                <a:solidFill>
                  <a:srgbClr val="04335C"/>
                </a:solidFill>
                <a:latin typeface="Trebuchet MS"/>
                <a:cs typeface="Trebuchet MS"/>
              </a:rPr>
              <a:t>HELP </a:t>
            </a:r>
            <a:r>
              <a:rPr dirty="0" sz="3050" spc="-135">
                <a:solidFill>
                  <a:srgbClr val="04335C"/>
                </a:solidFill>
                <a:latin typeface="Trebuchet MS"/>
                <a:cs typeface="Trebuchet MS"/>
              </a:rPr>
              <a:t>IN 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TURNING </a:t>
            </a:r>
            <a:r>
              <a:rPr dirty="0" sz="3050" spc="-160">
                <a:solidFill>
                  <a:srgbClr val="04335C"/>
                </a:solidFill>
                <a:latin typeface="Trebuchet MS"/>
                <a:cs typeface="Trebuchet MS"/>
              </a:rPr>
              <a:t>THEIR </a:t>
            </a:r>
            <a:r>
              <a:rPr dirty="0" sz="3050" spc="-10">
                <a:solidFill>
                  <a:srgbClr val="04335C"/>
                </a:solidFill>
                <a:latin typeface="Trebuchet MS"/>
                <a:cs typeface="Trebuchet MS"/>
              </a:rPr>
              <a:t>INNOVATIVE </a:t>
            </a:r>
            <a:r>
              <a:rPr dirty="0" sz="3050" spc="80">
                <a:solidFill>
                  <a:srgbClr val="04335C"/>
                </a:solidFill>
                <a:latin typeface="Trebuchet MS"/>
                <a:cs typeface="Trebuchet MS"/>
              </a:rPr>
              <a:t>IDEAS 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INTO </a:t>
            </a:r>
            <a:r>
              <a:rPr dirty="0" sz="3050" spc="-125">
                <a:solidFill>
                  <a:srgbClr val="04335C"/>
                </a:solidFill>
                <a:latin typeface="Trebuchet MS"/>
                <a:cs typeface="Trebuchet MS"/>
              </a:rPr>
              <a:t>REALITY. </a:t>
            </a:r>
            <a:r>
              <a:rPr dirty="0" sz="3050" spc="-170">
                <a:solidFill>
                  <a:srgbClr val="04335C"/>
                </a:solidFill>
                <a:latin typeface="Trebuchet MS"/>
                <a:cs typeface="Trebuchet MS"/>
              </a:rPr>
              <a:t>THE </a:t>
            </a:r>
            <a:r>
              <a:rPr dirty="0" sz="3050" spc="-5">
                <a:solidFill>
                  <a:srgbClr val="04335C"/>
                </a:solidFill>
                <a:latin typeface="Trebuchet MS"/>
                <a:cs typeface="Trebuchet MS"/>
              </a:rPr>
              <a:t>UN- </a:t>
            </a:r>
            <a:r>
              <a:rPr dirty="0" sz="305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04335C"/>
                </a:solidFill>
                <a:latin typeface="Trebuchet MS"/>
                <a:cs typeface="Trebuchet MS"/>
              </a:rPr>
              <a:t>SUSTAINABLE</a:t>
            </a:r>
            <a:r>
              <a:rPr dirty="0" sz="3050" spc="-9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20">
                <a:solidFill>
                  <a:srgbClr val="04335C"/>
                </a:solidFill>
                <a:latin typeface="Trebuchet MS"/>
                <a:cs typeface="Trebuchet MS"/>
              </a:rPr>
              <a:t>DEVELOPMENT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35">
                <a:solidFill>
                  <a:srgbClr val="04335C"/>
                </a:solidFill>
                <a:latin typeface="Trebuchet MS"/>
                <a:cs typeface="Trebuchet MS"/>
              </a:rPr>
              <a:t>GOAL</a:t>
            </a:r>
            <a:r>
              <a:rPr dirty="0" sz="3050" spc="-9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60">
                <a:solidFill>
                  <a:srgbClr val="04335C"/>
                </a:solidFill>
                <a:latin typeface="Trebuchet MS"/>
                <a:cs typeface="Trebuchet MS"/>
              </a:rPr>
              <a:t>WE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04335C"/>
                </a:solidFill>
                <a:latin typeface="Trebuchet MS"/>
                <a:cs typeface="Trebuchet MS"/>
              </a:rPr>
              <a:t>HAVE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80">
                <a:solidFill>
                  <a:srgbClr val="04335C"/>
                </a:solidFill>
                <a:latin typeface="Trebuchet MS"/>
                <a:cs typeface="Trebuchet MS"/>
              </a:rPr>
              <a:t>CHOOSEN</a:t>
            </a:r>
            <a:r>
              <a:rPr dirty="0" sz="3050" spc="-9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65">
                <a:solidFill>
                  <a:srgbClr val="04335C"/>
                </a:solidFill>
                <a:latin typeface="Trebuchet MS"/>
                <a:cs typeface="Trebuchet MS"/>
              </a:rPr>
              <a:t>IS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75">
                <a:solidFill>
                  <a:srgbClr val="04335C"/>
                </a:solidFill>
                <a:latin typeface="Trebuchet MS"/>
                <a:cs typeface="Trebuchet MS"/>
              </a:rPr>
              <a:t>INFRASTRUCTURE,</a:t>
            </a:r>
            <a:r>
              <a:rPr dirty="0" sz="3050" spc="-9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5">
                <a:solidFill>
                  <a:srgbClr val="04335C"/>
                </a:solidFill>
                <a:latin typeface="Trebuchet MS"/>
                <a:cs typeface="Trebuchet MS"/>
              </a:rPr>
              <a:t>INNOVATION </a:t>
            </a:r>
            <a:r>
              <a:rPr dirty="0" sz="3050" spc="-90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04335C"/>
                </a:solidFill>
                <a:latin typeface="Trebuchet MS"/>
                <a:cs typeface="Trebuchet MS"/>
              </a:rPr>
              <a:t>AND</a:t>
            </a:r>
            <a:r>
              <a:rPr dirty="0" sz="3050" spc="-9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70">
                <a:solidFill>
                  <a:srgbClr val="04335C"/>
                </a:solidFill>
                <a:latin typeface="Trebuchet MS"/>
                <a:cs typeface="Trebuchet MS"/>
              </a:rPr>
              <a:t>INDUSTRY.</a:t>
            </a:r>
            <a:endParaRPr sz="3050">
              <a:latin typeface="Trebuchet MS"/>
              <a:cs typeface="Trebuchet MS"/>
            </a:endParaRPr>
          </a:p>
          <a:p>
            <a:pPr algn="ctr" marL="516890" marR="509270">
              <a:lnSpc>
                <a:spcPct val="125000"/>
              </a:lnSpc>
            </a:pPr>
            <a:r>
              <a:rPr dirty="0" sz="3050" spc="-170">
                <a:solidFill>
                  <a:srgbClr val="04335C"/>
                </a:solidFill>
                <a:latin typeface="Trebuchet MS"/>
                <a:cs typeface="Trebuchet MS"/>
              </a:rPr>
              <a:t>THE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20">
                <a:solidFill>
                  <a:srgbClr val="04335C"/>
                </a:solidFill>
                <a:latin typeface="Trebuchet MS"/>
                <a:cs typeface="Trebuchet MS"/>
              </a:rPr>
              <a:t>PROTOTYPE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04335C"/>
                </a:solidFill>
                <a:latin typeface="Trebuchet MS"/>
                <a:cs typeface="Trebuchet MS"/>
              </a:rPr>
              <a:t>SHOWN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65">
                <a:solidFill>
                  <a:srgbClr val="04335C"/>
                </a:solidFill>
                <a:latin typeface="Trebuchet MS"/>
                <a:cs typeface="Trebuchet MS"/>
              </a:rPr>
              <a:t>IS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30">
                <a:solidFill>
                  <a:srgbClr val="04335C"/>
                </a:solidFill>
                <a:latin typeface="Trebuchet MS"/>
                <a:cs typeface="Trebuchet MS"/>
              </a:rPr>
              <a:t>JUST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00">
                <a:solidFill>
                  <a:srgbClr val="04335C"/>
                </a:solidFill>
                <a:latin typeface="Trebuchet MS"/>
                <a:cs typeface="Trebuchet MS"/>
              </a:rPr>
              <a:t>A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KICK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75">
                <a:solidFill>
                  <a:srgbClr val="04335C"/>
                </a:solidFill>
                <a:latin typeface="Trebuchet MS"/>
                <a:cs typeface="Trebuchet MS"/>
              </a:rPr>
              <a:t>OFF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04335C"/>
                </a:solidFill>
                <a:latin typeface="Trebuchet MS"/>
                <a:cs typeface="Trebuchet MS"/>
              </a:rPr>
              <a:t>TO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70">
                <a:solidFill>
                  <a:srgbClr val="04335C"/>
                </a:solidFill>
                <a:latin typeface="Trebuchet MS"/>
                <a:cs typeface="Trebuchet MS"/>
              </a:rPr>
              <a:t>OUR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60">
                <a:solidFill>
                  <a:srgbClr val="04335C"/>
                </a:solidFill>
                <a:latin typeface="Trebuchet MS"/>
                <a:cs typeface="Trebuchet MS"/>
              </a:rPr>
              <a:t>REAL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04335C"/>
                </a:solidFill>
                <a:latin typeface="Trebuchet MS"/>
                <a:cs typeface="Trebuchet MS"/>
              </a:rPr>
              <a:t>APPLICATION,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00">
                <a:solidFill>
                  <a:srgbClr val="04335C"/>
                </a:solidFill>
                <a:latin typeface="Trebuchet MS"/>
                <a:cs typeface="Trebuchet MS"/>
              </a:rPr>
              <a:t>ITS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04335C"/>
                </a:solidFill>
                <a:latin typeface="Trebuchet MS"/>
                <a:cs typeface="Trebuchet MS"/>
              </a:rPr>
              <a:t>NOT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70">
                <a:solidFill>
                  <a:srgbClr val="04335C"/>
                </a:solidFill>
                <a:latin typeface="Trebuchet MS"/>
                <a:cs typeface="Trebuchet MS"/>
              </a:rPr>
              <a:t>THE </a:t>
            </a:r>
            <a:r>
              <a:rPr dirty="0" sz="3050" spc="-90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04335C"/>
                </a:solidFill>
                <a:latin typeface="Trebuchet MS"/>
                <a:cs typeface="Trebuchet MS"/>
              </a:rPr>
              <a:t>COMPLETE</a:t>
            </a:r>
            <a:r>
              <a:rPr dirty="0" sz="3050" spc="-9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04335C"/>
                </a:solidFill>
                <a:latin typeface="Trebuchet MS"/>
                <a:cs typeface="Trebuchet MS"/>
              </a:rPr>
              <a:t>APPLICATION.</a:t>
            </a:r>
            <a:endParaRPr sz="3050">
              <a:latin typeface="Trebuchet MS"/>
              <a:cs typeface="Trebuchet MS"/>
            </a:endParaRPr>
          </a:p>
          <a:p>
            <a:pPr algn="ctr" marL="52705" marR="45085">
              <a:lnSpc>
                <a:spcPct val="125000"/>
              </a:lnSpc>
            </a:pPr>
            <a:r>
              <a:rPr dirty="0" sz="3050" spc="90">
                <a:solidFill>
                  <a:srgbClr val="04335C"/>
                </a:solidFill>
                <a:latin typeface="Trebuchet MS"/>
                <a:cs typeface="Trebuchet MS"/>
              </a:rPr>
              <a:t>MANY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5">
                <a:solidFill>
                  <a:srgbClr val="04335C"/>
                </a:solidFill>
                <a:latin typeface="Trebuchet MS"/>
                <a:cs typeface="Trebuchet MS"/>
              </a:rPr>
              <a:t>INDIVIDUALS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04335C"/>
                </a:solidFill>
                <a:latin typeface="Trebuchet MS"/>
                <a:cs typeface="Trebuchet MS"/>
              </a:rPr>
              <a:t>HAVE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335">
                <a:solidFill>
                  <a:srgbClr val="04335C"/>
                </a:solidFill>
                <a:latin typeface="Trebuchet MS"/>
                <a:cs typeface="Trebuchet MS"/>
              </a:rPr>
              <a:t>SO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90">
                <a:solidFill>
                  <a:srgbClr val="04335C"/>
                </a:solidFill>
                <a:latin typeface="Trebuchet MS"/>
                <a:cs typeface="Trebuchet MS"/>
              </a:rPr>
              <a:t>MANY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04335C"/>
                </a:solidFill>
                <a:latin typeface="Trebuchet MS"/>
                <a:cs typeface="Trebuchet MS"/>
              </a:rPr>
              <a:t>INNOVATIVE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80">
                <a:solidFill>
                  <a:srgbClr val="04335C"/>
                </a:solidFill>
                <a:latin typeface="Trebuchet MS"/>
                <a:cs typeface="Trebuchet MS"/>
              </a:rPr>
              <a:t>IDEAS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INTO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60">
                <a:solidFill>
                  <a:srgbClr val="04335C"/>
                </a:solidFill>
                <a:latin typeface="Trebuchet MS"/>
                <a:cs typeface="Trebuchet MS"/>
              </a:rPr>
              <a:t>THEIR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25">
                <a:solidFill>
                  <a:srgbClr val="04335C"/>
                </a:solidFill>
                <a:latin typeface="Trebuchet MS"/>
                <a:cs typeface="Trebuchet MS"/>
              </a:rPr>
              <a:t>MIND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04335C"/>
                </a:solidFill>
                <a:latin typeface="Trebuchet MS"/>
                <a:cs typeface="Trebuchet MS"/>
              </a:rPr>
              <a:t>WHICH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00">
                <a:solidFill>
                  <a:srgbClr val="04335C"/>
                </a:solidFill>
                <a:latin typeface="Trebuchet MS"/>
                <a:cs typeface="Trebuchet MS"/>
              </a:rPr>
              <a:t>THEY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40">
                <a:solidFill>
                  <a:srgbClr val="04335C"/>
                </a:solidFill>
                <a:latin typeface="Trebuchet MS"/>
                <a:cs typeface="Trebuchet MS"/>
              </a:rPr>
              <a:t>CAN </a:t>
            </a:r>
            <a:r>
              <a:rPr dirty="0" sz="3050" spc="-90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04335C"/>
                </a:solidFill>
                <a:latin typeface="Trebuchet MS"/>
                <a:cs typeface="Trebuchet MS"/>
              </a:rPr>
              <a:t>NOT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5">
                <a:solidFill>
                  <a:srgbClr val="04335C"/>
                </a:solidFill>
                <a:latin typeface="Trebuchet MS"/>
                <a:cs typeface="Trebuchet MS"/>
              </a:rPr>
              <a:t>VISUALIZE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5">
                <a:solidFill>
                  <a:srgbClr val="04335C"/>
                </a:solidFill>
                <a:latin typeface="Trebuchet MS"/>
                <a:cs typeface="Trebuchet MS"/>
              </a:rPr>
              <a:t>PROPERLY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35">
                <a:solidFill>
                  <a:srgbClr val="04335C"/>
                </a:solidFill>
                <a:latin typeface="Trebuchet MS"/>
                <a:cs typeface="Trebuchet MS"/>
              </a:rPr>
              <a:t>OR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04335C"/>
                </a:solidFill>
                <a:latin typeface="Trebuchet MS"/>
                <a:cs typeface="Trebuchet MS"/>
              </a:rPr>
              <a:t>NEED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04335C"/>
                </a:solidFill>
                <a:latin typeface="Trebuchet MS"/>
                <a:cs typeface="Trebuchet MS"/>
              </a:rPr>
              <a:t>ANY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5">
                <a:solidFill>
                  <a:srgbClr val="04335C"/>
                </a:solidFill>
                <a:latin typeface="Trebuchet MS"/>
                <a:cs typeface="Trebuchet MS"/>
              </a:rPr>
              <a:t>MENTORSHIP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35">
                <a:solidFill>
                  <a:srgbClr val="04335C"/>
                </a:solidFill>
                <a:latin typeface="Trebuchet MS"/>
                <a:cs typeface="Trebuchet MS"/>
              </a:rPr>
              <a:t>OR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50">
                <a:solidFill>
                  <a:srgbClr val="04335C"/>
                </a:solidFill>
                <a:latin typeface="Trebuchet MS"/>
                <a:cs typeface="Trebuchet MS"/>
              </a:rPr>
              <a:t>EVEN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10">
                <a:solidFill>
                  <a:srgbClr val="04335C"/>
                </a:solidFill>
                <a:latin typeface="Trebuchet MS"/>
                <a:cs typeface="Trebuchet MS"/>
              </a:rPr>
              <a:t>SOMETIMES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00">
                <a:solidFill>
                  <a:srgbClr val="04335C"/>
                </a:solidFill>
                <a:latin typeface="Trebuchet MS"/>
                <a:cs typeface="Trebuchet MS"/>
              </a:rPr>
              <a:t>THEY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04335C"/>
                </a:solidFill>
                <a:latin typeface="Trebuchet MS"/>
                <a:cs typeface="Trebuchet MS"/>
              </a:rPr>
              <a:t>NEED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00">
                <a:solidFill>
                  <a:srgbClr val="04335C"/>
                </a:solidFill>
                <a:latin typeface="Trebuchet MS"/>
                <a:cs typeface="Trebuchet MS"/>
              </a:rPr>
              <a:t>A </a:t>
            </a:r>
            <a:r>
              <a:rPr dirty="0" sz="3050" spc="-90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95">
                <a:solidFill>
                  <a:srgbClr val="04335C"/>
                </a:solidFill>
                <a:latin typeface="Trebuchet MS"/>
                <a:cs typeface="Trebuchet MS"/>
              </a:rPr>
              <a:t>PARTNER </a:t>
            </a:r>
            <a:r>
              <a:rPr dirty="0" sz="3050" spc="-25">
                <a:solidFill>
                  <a:srgbClr val="04335C"/>
                </a:solidFill>
                <a:latin typeface="Trebuchet MS"/>
                <a:cs typeface="Trebuchet MS"/>
              </a:rPr>
              <a:t>TO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04335C"/>
                </a:solidFill>
                <a:latin typeface="Trebuchet MS"/>
                <a:cs typeface="Trebuchet MS"/>
              </a:rPr>
              <a:t>WORK</a:t>
            </a:r>
            <a:r>
              <a:rPr dirty="0" sz="3050" spc="-9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250">
                <a:solidFill>
                  <a:srgbClr val="04335C"/>
                </a:solidFill>
                <a:latin typeface="Trebuchet MS"/>
                <a:cs typeface="Trebuchet MS"/>
              </a:rPr>
              <a:t>WITH.</a:t>
            </a:r>
            <a:endParaRPr sz="3050">
              <a:latin typeface="Trebuchet MS"/>
              <a:cs typeface="Trebuchet MS"/>
            </a:endParaRPr>
          </a:p>
          <a:p>
            <a:pPr algn="just" marL="604520" marR="596900" indent="36830">
              <a:lnSpc>
                <a:spcPct val="125000"/>
              </a:lnSpc>
            </a:pP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APART </a:t>
            </a:r>
            <a:r>
              <a:rPr dirty="0" sz="3050" spc="110">
                <a:solidFill>
                  <a:srgbClr val="04335C"/>
                </a:solidFill>
                <a:latin typeface="Trebuchet MS"/>
                <a:cs typeface="Trebuchet MS"/>
              </a:rPr>
              <a:t>FROM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265">
                <a:solidFill>
                  <a:srgbClr val="04335C"/>
                </a:solidFill>
                <a:latin typeface="Trebuchet MS"/>
                <a:cs typeface="Trebuchet MS"/>
              </a:rPr>
              <a:t>THAT,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14">
                <a:solidFill>
                  <a:srgbClr val="04335C"/>
                </a:solidFill>
                <a:latin typeface="Trebuchet MS"/>
                <a:cs typeface="Trebuchet MS"/>
              </a:rPr>
              <a:t>THIS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30">
                <a:solidFill>
                  <a:srgbClr val="04335C"/>
                </a:solidFill>
                <a:latin typeface="Trebuchet MS"/>
                <a:cs typeface="Trebuchet MS"/>
              </a:rPr>
              <a:t>APPLICATION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240">
                <a:solidFill>
                  <a:srgbClr val="04335C"/>
                </a:solidFill>
                <a:latin typeface="Trebuchet MS"/>
                <a:cs typeface="Trebuchet MS"/>
              </a:rPr>
              <a:t>WILL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50">
                <a:solidFill>
                  <a:srgbClr val="04335C"/>
                </a:solidFill>
                <a:latin typeface="Trebuchet MS"/>
                <a:cs typeface="Trebuchet MS"/>
              </a:rPr>
              <a:t>PROVIDE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00">
                <a:solidFill>
                  <a:srgbClr val="04335C"/>
                </a:solidFill>
                <a:latin typeface="Trebuchet MS"/>
                <a:cs typeface="Trebuchet MS"/>
              </a:rPr>
              <a:t>A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75">
                <a:solidFill>
                  <a:srgbClr val="04335C"/>
                </a:solidFill>
                <a:latin typeface="Trebuchet MS"/>
                <a:cs typeface="Trebuchet MS"/>
              </a:rPr>
              <a:t>PATHWAY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04335C"/>
                </a:solidFill>
                <a:latin typeface="Trebuchet MS"/>
                <a:cs typeface="Trebuchet MS"/>
              </a:rPr>
              <a:t>TO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00">
                <a:solidFill>
                  <a:srgbClr val="04335C"/>
                </a:solidFill>
                <a:latin typeface="Trebuchet MS"/>
                <a:cs typeface="Trebuchet MS"/>
              </a:rPr>
              <a:t>SEARCH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65">
                <a:solidFill>
                  <a:srgbClr val="04335C"/>
                </a:solidFill>
                <a:latin typeface="Trebuchet MS"/>
                <a:cs typeface="Trebuchet MS"/>
              </a:rPr>
              <a:t>FOR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00">
                <a:solidFill>
                  <a:srgbClr val="04335C"/>
                </a:solidFill>
                <a:latin typeface="Trebuchet MS"/>
                <a:cs typeface="Trebuchet MS"/>
              </a:rPr>
              <a:t>A </a:t>
            </a:r>
            <a:r>
              <a:rPr dirty="0" sz="3050" spc="-90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70">
                <a:solidFill>
                  <a:srgbClr val="04335C"/>
                </a:solidFill>
                <a:latin typeface="Trebuchet MS"/>
                <a:cs typeface="Trebuchet MS"/>
              </a:rPr>
              <a:t>BUSINESS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30">
                <a:solidFill>
                  <a:srgbClr val="04335C"/>
                </a:solidFill>
                <a:latin typeface="Trebuchet MS"/>
                <a:cs typeface="Trebuchet MS"/>
              </a:rPr>
              <a:t>IDEA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35">
                <a:solidFill>
                  <a:srgbClr val="04335C"/>
                </a:solidFill>
                <a:latin typeface="Trebuchet MS"/>
                <a:cs typeface="Trebuchet MS"/>
              </a:rPr>
              <a:t>IN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70">
                <a:solidFill>
                  <a:srgbClr val="04335C"/>
                </a:solidFill>
                <a:latin typeface="Trebuchet MS"/>
                <a:cs typeface="Trebuchet MS"/>
              </a:rPr>
              <a:t>FIELD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50">
                <a:solidFill>
                  <a:srgbClr val="04335C"/>
                </a:solidFill>
                <a:latin typeface="Trebuchet MS"/>
                <a:cs typeface="Trebuchet MS"/>
              </a:rPr>
              <a:t>OF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04335C"/>
                </a:solidFill>
                <a:latin typeface="Trebuchet MS"/>
                <a:cs typeface="Trebuchet MS"/>
              </a:rPr>
              <a:t>–TECHNICAL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04335C"/>
                </a:solidFill>
                <a:latin typeface="Trebuchet MS"/>
                <a:cs typeface="Trebuchet MS"/>
              </a:rPr>
              <a:t>BUSINESSES,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25">
                <a:solidFill>
                  <a:srgbClr val="04335C"/>
                </a:solidFill>
                <a:latin typeface="Trebuchet MS"/>
                <a:cs typeface="Trebuchet MS"/>
              </a:rPr>
              <a:t>COMMERCIAL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70">
                <a:solidFill>
                  <a:srgbClr val="04335C"/>
                </a:solidFill>
                <a:latin typeface="Trebuchet MS"/>
                <a:cs typeface="Trebuchet MS"/>
              </a:rPr>
              <a:t>BUSINESS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60">
                <a:solidFill>
                  <a:srgbClr val="04335C"/>
                </a:solidFill>
                <a:latin typeface="Trebuchet MS"/>
                <a:cs typeface="Trebuchet MS"/>
              </a:rPr>
              <a:t>ETC. </a:t>
            </a:r>
            <a:r>
              <a:rPr dirty="0" sz="3050" spc="-91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60">
                <a:solidFill>
                  <a:srgbClr val="04335C"/>
                </a:solidFill>
                <a:latin typeface="Trebuchet MS"/>
                <a:cs typeface="Trebuchet MS"/>
              </a:rPr>
              <a:t>WE</a:t>
            </a:r>
            <a:r>
              <a:rPr dirty="0" sz="3050" spc="-8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14">
                <a:solidFill>
                  <a:srgbClr val="04335C"/>
                </a:solidFill>
                <a:latin typeface="Trebuchet MS"/>
                <a:cs typeface="Trebuchet MS"/>
              </a:rPr>
              <a:t>ALSO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145">
                <a:solidFill>
                  <a:srgbClr val="04335C"/>
                </a:solidFill>
                <a:latin typeface="Trebuchet MS"/>
                <a:cs typeface="Trebuchet MS"/>
              </a:rPr>
              <a:t>RECOMMEND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245">
                <a:solidFill>
                  <a:srgbClr val="04335C"/>
                </a:solidFill>
                <a:latin typeface="Trebuchet MS"/>
                <a:cs typeface="Trebuchet MS"/>
              </a:rPr>
              <a:t>SOME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305">
                <a:solidFill>
                  <a:srgbClr val="04335C"/>
                </a:solidFill>
                <a:latin typeface="Trebuchet MS"/>
                <a:cs typeface="Trebuchet MS"/>
              </a:rPr>
              <a:t>GOOD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100">
                <a:solidFill>
                  <a:srgbClr val="04335C"/>
                </a:solidFill>
                <a:latin typeface="Trebuchet MS"/>
                <a:cs typeface="Trebuchet MS"/>
              </a:rPr>
              <a:t>STARTUP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04335C"/>
                </a:solidFill>
                <a:latin typeface="Trebuchet MS"/>
                <a:cs typeface="Trebuchet MS"/>
              </a:rPr>
              <a:t>AND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ENTREPRENUERIAL </a:t>
            </a:r>
            <a:r>
              <a:rPr dirty="0" sz="3050" spc="130">
                <a:solidFill>
                  <a:srgbClr val="04335C"/>
                </a:solidFill>
                <a:latin typeface="Trebuchet MS"/>
                <a:cs typeface="Trebuchet MS"/>
              </a:rPr>
              <a:t>BOOKS</a:t>
            </a:r>
            <a:r>
              <a:rPr dirty="0" sz="3050" spc="-8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04335C"/>
                </a:solidFill>
                <a:latin typeface="Trebuchet MS"/>
                <a:cs typeface="Trebuchet MS"/>
              </a:rPr>
              <a:t>AND</a:t>
            </a:r>
            <a:endParaRPr sz="3050">
              <a:latin typeface="Trebuchet MS"/>
              <a:cs typeface="Trebuchet MS"/>
            </a:endParaRPr>
          </a:p>
          <a:p>
            <a:pPr algn="just" marL="7299325" marR="235585" indent="-7056755">
              <a:lnSpc>
                <a:spcPct val="125000"/>
              </a:lnSpc>
            </a:pPr>
            <a:r>
              <a:rPr dirty="0" sz="3050" spc="-75">
                <a:solidFill>
                  <a:srgbClr val="04335C"/>
                </a:solidFill>
                <a:latin typeface="Trebuchet MS"/>
                <a:cs typeface="Trebuchet MS"/>
              </a:rPr>
              <a:t>TRAINING </a:t>
            </a:r>
            <a:r>
              <a:rPr dirty="0" sz="3050" spc="170">
                <a:solidFill>
                  <a:srgbClr val="04335C"/>
                </a:solidFill>
                <a:latin typeface="Trebuchet MS"/>
                <a:cs typeface="Trebuchet MS"/>
              </a:rPr>
              <a:t>SESSIONS </a:t>
            </a:r>
            <a:r>
              <a:rPr dirty="0" sz="3050" spc="-225">
                <a:solidFill>
                  <a:srgbClr val="04335C"/>
                </a:solidFill>
                <a:latin typeface="Trebuchet MS"/>
                <a:cs typeface="Trebuchet MS"/>
              </a:rPr>
              <a:t>THAT </a:t>
            </a:r>
            <a:r>
              <a:rPr dirty="0" sz="3050" spc="140">
                <a:solidFill>
                  <a:srgbClr val="04335C"/>
                </a:solidFill>
                <a:latin typeface="Trebuchet MS"/>
                <a:cs typeface="Trebuchet MS"/>
              </a:rPr>
              <a:t>CAN </a:t>
            </a:r>
            <a:r>
              <a:rPr dirty="0" sz="3050" spc="-114">
                <a:solidFill>
                  <a:srgbClr val="04335C"/>
                </a:solidFill>
                <a:latin typeface="Trebuchet MS"/>
                <a:cs typeface="Trebuchet MS"/>
              </a:rPr>
              <a:t>HELP </a:t>
            </a:r>
            <a:r>
              <a:rPr dirty="0" sz="3050" spc="50">
                <a:solidFill>
                  <a:srgbClr val="04335C"/>
                </a:solidFill>
                <a:latin typeface="Trebuchet MS"/>
                <a:cs typeface="Trebuchet MS"/>
              </a:rPr>
              <a:t>USER </a:t>
            </a:r>
            <a:r>
              <a:rPr dirty="0" sz="3050" spc="-40">
                <a:solidFill>
                  <a:srgbClr val="04335C"/>
                </a:solidFill>
                <a:latin typeface="Trebuchet MS"/>
                <a:cs typeface="Trebuchet MS"/>
              </a:rPr>
              <a:t>ESTABLISH </a:t>
            </a:r>
            <a:r>
              <a:rPr dirty="0" sz="3050" spc="-160">
                <a:solidFill>
                  <a:srgbClr val="04335C"/>
                </a:solidFill>
                <a:latin typeface="Trebuchet MS"/>
                <a:cs typeface="Trebuchet MS"/>
              </a:rPr>
              <a:t>THEIR </a:t>
            </a:r>
            <a:r>
              <a:rPr dirty="0" sz="3050" spc="-100">
                <a:solidFill>
                  <a:srgbClr val="04335C"/>
                </a:solidFill>
                <a:latin typeface="Trebuchet MS"/>
                <a:cs typeface="Trebuchet MS"/>
              </a:rPr>
              <a:t>STARTUP </a:t>
            </a:r>
            <a:r>
              <a:rPr dirty="0" sz="3050" spc="-135">
                <a:solidFill>
                  <a:srgbClr val="04335C"/>
                </a:solidFill>
                <a:latin typeface="Trebuchet MS"/>
                <a:cs typeface="Trebuchet MS"/>
              </a:rPr>
              <a:t>IN </a:t>
            </a:r>
            <a:r>
              <a:rPr dirty="0" sz="3050" spc="100">
                <a:solidFill>
                  <a:srgbClr val="04335C"/>
                </a:solidFill>
                <a:latin typeface="Trebuchet MS"/>
                <a:cs typeface="Trebuchet MS"/>
              </a:rPr>
              <a:t>A </a:t>
            </a:r>
            <a:r>
              <a:rPr dirty="0" sz="3050" spc="110">
                <a:solidFill>
                  <a:srgbClr val="04335C"/>
                </a:solidFill>
                <a:latin typeface="Trebuchet MS"/>
                <a:cs typeface="Trebuchet MS"/>
              </a:rPr>
              <a:t>MUCH </a:t>
            </a:r>
            <a:r>
              <a:rPr dirty="0" sz="3050" spc="-150">
                <a:solidFill>
                  <a:srgbClr val="04335C"/>
                </a:solidFill>
                <a:latin typeface="Trebuchet MS"/>
                <a:cs typeface="Trebuchet MS"/>
              </a:rPr>
              <a:t>BETTER </a:t>
            </a:r>
            <a:r>
              <a:rPr dirty="0" sz="3050" spc="-90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3050" spc="-70">
                <a:solidFill>
                  <a:srgbClr val="04335C"/>
                </a:solidFill>
                <a:latin typeface="Trebuchet MS"/>
                <a:cs typeface="Trebuchet MS"/>
              </a:rPr>
              <a:t>WAY.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8587" y="2140724"/>
            <a:ext cx="8582660" cy="6597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50" spc="254" b="0">
                <a:solidFill>
                  <a:srgbClr val="04335C"/>
                </a:solidFill>
                <a:latin typeface="Trebuchet MS"/>
                <a:cs typeface="Trebuchet MS"/>
              </a:rPr>
              <a:t>WHY</a:t>
            </a:r>
            <a:r>
              <a:rPr dirty="0" sz="4150" spc="35" b="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4150" spc="595" b="0">
                <a:solidFill>
                  <a:srgbClr val="04335C"/>
                </a:solidFill>
                <a:latin typeface="Trebuchet MS"/>
                <a:cs typeface="Trebuchet MS"/>
              </a:rPr>
              <a:t>A</a:t>
            </a:r>
            <a:r>
              <a:rPr dirty="0" sz="4150" spc="40" b="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4150" spc="225" b="0">
                <a:solidFill>
                  <a:srgbClr val="04335C"/>
                </a:solidFill>
                <a:latin typeface="Trebuchet MS"/>
                <a:cs typeface="Trebuchet MS"/>
              </a:rPr>
              <a:t>PERSON</a:t>
            </a:r>
            <a:r>
              <a:rPr dirty="0" sz="4150" spc="40" b="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4150" spc="340" b="0">
                <a:solidFill>
                  <a:srgbClr val="04335C"/>
                </a:solidFill>
                <a:latin typeface="Trebuchet MS"/>
                <a:cs typeface="Trebuchet MS"/>
              </a:rPr>
              <a:t>WILL</a:t>
            </a:r>
            <a:r>
              <a:rPr dirty="0" sz="4150" spc="35" b="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4150" spc="55" b="0">
                <a:solidFill>
                  <a:srgbClr val="04335C"/>
                </a:solidFill>
                <a:latin typeface="Trebuchet MS"/>
                <a:cs typeface="Trebuchet MS"/>
              </a:rPr>
              <a:t>GUIDE</a:t>
            </a:r>
            <a:r>
              <a:rPr dirty="0" sz="4150" spc="40" b="0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4150" spc="310" b="0">
                <a:solidFill>
                  <a:srgbClr val="04335C"/>
                </a:solidFill>
                <a:latin typeface="Trebuchet MS"/>
                <a:cs typeface="Trebuchet MS"/>
              </a:rPr>
              <a:t>YOU?</a:t>
            </a:r>
            <a:endParaRPr sz="41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000" y="3322426"/>
            <a:ext cx="14389735" cy="5954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5799"/>
              </a:lnSpc>
              <a:spcBef>
                <a:spcPts val="100"/>
              </a:spcBef>
            </a:pPr>
            <a:r>
              <a:rPr dirty="0" sz="3400" spc="85">
                <a:latin typeface="Tahoma"/>
                <a:cs typeface="Tahoma"/>
              </a:rPr>
              <a:t>THIS</a:t>
            </a:r>
            <a:r>
              <a:rPr dirty="0" sz="3400" spc="-195">
                <a:latin typeface="Tahoma"/>
                <a:cs typeface="Tahoma"/>
              </a:rPr>
              <a:t> </a:t>
            </a:r>
            <a:r>
              <a:rPr dirty="0" sz="3400" spc="425">
                <a:latin typeface="Tahoma"/>
                <a:cs typeface="Tahoma"/>
              </a:rPr>
              <a:t>APP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110">
                <a:latin typeface="Tahoma"/>
                <a:cs typeface="Tahoma"/>
              </a:rPr>
              <a:t>WILL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165">
                <a:latin typeface="Tahoma"/>
                <a:cs typeface="Tahoma"/>
              </a:rPr>
              <a:t>GIVE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225">
                <a:latin typeface="Tahoma"/>
                <a:cs typeface="Tahoma"/>
              </a:rPr>
              <a:t>THE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320">
                <a:latin typeface="Tahoma"/>
                <a:cs typeface="Tahoma"/>
              </a:rPr>
              <a:t>MENTOR</a:t>
            </a:r>
            <a:r>
              <a:rPr dirty="0" sz="3400" spc="-195">
                <a:latin typeface="Tahoma"/>
                <a:cs typeface="Tahoma"/>
              </a:rPr>
              <a:t> </a:t>
            </a:r>
            <a:r>
              <a:rPr dirty="0" sz="3400" spc="470">
                <a:latin typeface="Tahoma"/>
                <a:cs typeface="Tahoma"/>
              </a:rPr>
              <a:t>A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375">
                <a:latin typeface="Tahoma"/>
                <a:cs typeface="Tahoma"/>
              </a:rPr>
              <a:t>REWARD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345">
                <a:latin typeface="Tahoma"/>
                <a:cs typeface="Tahoma"/>
              </a:rPr>
              <a:t>OR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250">
                <a:latin typeface="Tahoma"/>
                <a:cs typeface="Tahoma"/>
              </a:rPr>
              <a:t>STAR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254">
                <a:latin typeface="Tahoma"/>
                <a:cs typeface="Tahoma"/>
              </a:rPr>
              <a:t>AFTER</a:t>
            </a:r>
            <a:r>
              <a:rPr dirty="0" sz="3400" spc="-195">
                <a:latin typeface="Tahoma"/>
                <a:cs typeface="Tahoma"/>
              </a:rPr>
              <a:t> </a:t>
            </a:r>
            <a:r>
              <a:rPr dirty="0" sz="3400" spc="-30">
                <a:latin typeface="Tahoma"/>
                <a:cs typeface="Tahoma"/>
              </a:rPr>
              <a:t>10 </a:t>
            </a:r>
            <a:r>
              <a:rPr dirty="0" sz="3400" spc="-25">
                <a:latin typeface="Tahoma"/>
                <a:cs typeface="Tahoma"/>
              </a:rPr>
              <a:t> </a:t>
            </a:r>
            <a:r>
              <a:rPr dirty="0" sz="3400" spc="260">
                <a:latin typeface="Tahoma"/>
                <a:cs typeface="Tahoma"/>
              </a:rPr>
              <a:t>SUCCESSFUL</a:t>
            </a:r>
            <a:r>
              <a:rPr dirty="0" sz="3400" spc="-185">
                <a:latin typeface="Tahoma"/>
                <a:cs typeface="Tahoma"/>
              </a:rPr>
              <a:t> </a:t>
            </a:r>
            <a:r>
              <a:rPr dirty="0" sz="3400" spc="250">
                <a:latin typeface="Tahoma"/>
                <a:cs typeface="Tahoma"/>
              </a:rPr>
              <a:t>COMPLETION</a:t>
            </a:r>
            <a:r>
              <a:rPr dirty="0" sz="3400" spc="-180">
                <a:latin typeface="Tahoma"/>
                <a:cs typeface="Tahoma"/>
              </a:rPr>
              <a:t> </a:t>
            </a:r>
            <a:r>
              <a:rPr dirty="0" sz="3400" spc="260">
                <a:latin typeface="Tahoma"/>
                <a:cs typeface="Tahoma"/>
              </a:rPr>
              <a:t>OF</a:t>
            </a:r>
            <a:r>
              <a:rPr dirty="0" sz="3400" spc="-185">
                <a:latin typeface="Tahoma"/>
                <a:cs typeface="Tahoma"/>
              </a:rPr>
              <a:t> </a:t>
            </a:r>
            <a:r>
              <a:rPr dirty="0" sz="3400" spc="280">
                <a:latin typeface="Tahoma"/>
                <a:cs typeface="Tahoma"/>
              </a:rPr>
              <a:t>GUIDANCE</a:t>
            </a:r>
            <a:r>
              <a:rPr dirty="0" sz="3400" spc="-180">
                <a:latin typeface="Tahoma"/>
                <a:cs typeface="Tahoma"/>
              </a:rPr>
              <a:t> </a:t>
            </a:r>
            <a:r>
              <a:rPr dirty="0" sz="3400" spc="400">
                <a:latin typeface="Tahoma"/>
                <a:cs typeface="Tahoma"/>
              </a:rPr>
              <a:t>AND</a:t>
            </a:r>
            <a:r>
              <a:rPr dirty="0" sz="3400" spc="-185">
                <a:latin typeface="Tahoma"/>
                <a:cs typeface="Tahoma"/>
              </a:rPr>
              <a:t> </a:t>
            </a:r>
            <a:r>
              <a:rPr dirty="0" sz="3400" spc="245">
                <a:latin typeface="Tahoma"/>
                <a:cs typeface="Tahoma"/>
              </a:rPr>
              <a:t>THOSE</a:t>
            </a:r>
            <a:r>
              <a:rPr dirty="0" sz="3400" spc="-180">
                <a:latin typeface="Tahoma"/>
                <a:cs typeface="Tahoma"/>
              </a:rPr>
              <a:t> </a:t>
            </a:r>
            <a:r>
              <a:rPr dirty="0" sz="3400" spc="240">
                <a:latin typeface="Tahoma"/>
                <a:cs typeface="Tahoma"/>
              </a:rPr>
              <a:t>STARS</a:t>
            </a:r>
            <a:r>
              <a:rPr dirty="0" sz="3400" spc="-185">
                <a:latin typeface="Tahoma"/>
                <a:cs typeface="Tahoma"/>
              </a:rPr>
              <a:t> </a:t>
            </a:r>
            <a:r>
              <a:rPr dirty="0" sz="3400" spc="400">
                <a:latin typeface="Tahoma"/>
                <a:cs typeface="Tahoma"/>
              </a:rPr>
              <a:t>CAN </a:t>
            </a:r>
            <a:r>
              <a:rPr dirty="0" sz="3400" spc="-1045">
                <a:latin typeface="Tahoma"/>
                <a:cs typeface="Tahoma"/>
              </a:rPr>
              <a:t> </a:t>
            </a:r>
            <a:r>
              <a:rPr dirty="0" sz="3400" spc="190">
                <a:latin typeface="Tahoma"/>
                <a:cs typeface="Tahoma"/>
              </a:rPr>
              <a:t>BUILD</a:t>
            </a:r>
            <a:r>
              <a:rPr dirty="0" sz="3400" spc="-195">
                <a:latin typeface="Tahoma"/>
                <a:cs typeface="Tahoma"/>
              </a:rPr>
              <a:t> </a:t>
            </a:r>
            <a:r>
              <a:rPr dirty="0" sz="3400" spc="155">
                <a:latin typeface="Tahoma"/>
                <a:cs typeface="Tahoma"/>
              </a:rPr>
              <a:t>THEIR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210">
                <a:latin typeface="Tahoma"/>
                <a:cs typeface="Tahoma"/>
              </a:rPr>
              <a:t>PROFILE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90">
                <a:latin typeface="Tahoma"/>
                <a:cs typeface="Tahoma"/>
              </a:rPr>
              <a:t>IN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275">
                <a:latin typeface="Tahoma"/>
                <a:cs typeface="Tahoma"/>
              </a:rPr>
              <a:t>TERMS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260">
                <a:latin typeface="Tahoma"/>
                <a:cs typeface="Tahoma"/>
              </a:rPr>
              <a:t>OF</a:t>
            </a:r>
            <a:r>
              <a:rPr dirty="0" sz="3400" spc="-195">
                <a:latin typeface="Tahoma"/>
                <a:cs typeface="Tahoma"/>
              </a:rPr>
              <a:t> </a:t>
            </a:r>
            <a:r>
              <a:rPr dirty="0" sz="3400" spc="235">
                <a:latin typeface="Tahoma"/>
                <a:cs typeface="Tahoma"/>
              </a:rPr>
              <a:t>EXPERIENCE.</a:t>
            </a: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Tahoma"/>
              <a:cs typeface="Tahoma"/>
            </a:endParaRPr>
          </a:p>
          <a:p>
            <a:pPr marL="234315">
              <a:lnSpc>
                <a:spcPct val="100000"/>
              </a:lnSpc>
            </a:pPr>
            <a:r>
              <a:rPr dirty="0" sz="4150" spc="135">
                <a:solidFill>
                  <a:srgbClr val="04335C"/>
                </a:solidFill>
                <a:latin typeface="Trebuchet MS"/>
                <a:cs typeface="Trebuchet MS"/>
              </a:rPr>
              <a:t>FUTURE</a:t>
            </a:r>
            <a:r>
              <a:rPr dirty="0" sz="4150" spc="5">
                <a:solidFill>
                  <a:srgbClr val="04335C"/>
                </a:solidFill>
                <a:latin typeface="Trebuchet MS"/>
                <a:cs typeface="Trebuchet MS"/>
              </a:rPr>
              <a:t> </a:t>
            </a:r>
            <a:r>
              <a:rPr dirty="0" sz="4150" spc="195">
                <a:solidFill>
                  <a:srgbClr val="04335C"/>
                </a:solidFill>
                <a:latin typeface="Trebuchet MS"/>
                <a:cs typeface="Trebuchet MS"/>
              </a:rPr>
              <a:t>SCOPE-</a:t>
            </a:r>
            <a:endParaRPr sz="4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00">
              <a:latin typeface="Trebuchet MS"/>
              <a:cs typeface="Trebuchet MS"/>
            </a:endParaRPr>
          </a:p>
          <a:p>
            <a:pPr algn="ctr" marL="885190" marR="1090930">
              <a:lnSpc>
                <a:spcPct val="115799"/>
              </a:lnSpc>
            </a:pPr>
            <a:r>
              <a:rPr dirty="0" sz="3400" spc="254">
                <a:latin typeface="Tahoma"/>
                <a:cs typeface="Tahoma"/>
              </a:rPr>
              <a:t>FUTURE</a:t>
            </a:r>
            <a:r>
              <a:rPr dirty="0" sz="3400" spc="-195">
                <a:latin typeface="Tahoma"/>
                <a:cs typeface="Tahoma"/>
              </a:rPr>
              <a:t> </a:t>
            </a:r>
            <a:r>
              <a:rPr dirty="0" sz="3400" spc="320">
                <a:latin typeface="Tahoma"/>
                <a:cs typeface="Tahoma"/>
              </a:rPr>
              <a:t>SCOPE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260">
                <a:latin typeface="Tahoma"/>
                <a:cs typeface="Tahoma"/>
              </a:rPr>
              <a:t>OF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85">
                <a:latin typeface="Tahoma"/>
                <a:cs typeface="Tahoma"/>
              </a:rPr>
              <a:t>THIS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220">
                <a:latin typeface="Tahoma"/>
                <a:cs typeface="Tahoma"/>
              </a:rPr>
              <a:t>APPLICATION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229">
                <a:latin typeface="Tahoma"/>
                <a:cs typeface="Tahoma"/>
              </a:rPr>
              <a:t>INCLUDES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305">
                <a:latin typeface="Tahoma"/>
                <a:cs typeface="Tahoma"/>
              </a:rPr>
              <a:t>HELP</a:t>
            </a:r>
            <a:r>
              <a:rPr dirty="0" sz="3400" spc="-190">
                <a:latin typeface="Tahoma"/>
                <a:cs typeface="Tahoma"/>
              </a:rPr>
              <a:t> </a:t>
            </a:r>
            <a:r>
              <a:rPr dirty="0" sz="3400" spc="90">
                <a:latin typeface="Tahoma"/>
                <a:cs typeface="Tahoma"/>
              </a:rPr>
              <a:t>IN </a:t>
            </a:r>
            <a:r>
              <a:rPr dirty="0" sz="3400" spc="-1045">
                <a:latin typeface="Tahoma"/>
                <a:cs typeface="Tahoma"/>
              </a:rPr>
              <a:t> </a:t>
            </a:r>
            <a:r>
              <a:rPr dirty="0" sz="3400" spc="140">
                <a:latin typeface="Tahoma"/>
                <a:cs typeface="Tahoma"/>
              </a:rPr>
              <a:t>GETTING </a:t>
            </a:r>
            <a:r>
              <a:rPr dirty="0" sz="3400" spc="310">
                <a:latin typeface="Tahoma"/>
                <a:cs typeface="Tahoma"/>
              </a:rPr>
              <a:t>YOUR </a:t>
            </a:r>
            <a:r>
              <a:rPr dirty="0" sz="3400" spc="240">
                <a:latin typeface="Tahoma"/>
                <a:cs typeface="Tahoma"/>
              </a:rPr>
              <a:t>INFRASTRUCTURE </a:t>
            </a:r>
            <a:r>
              <a:rPr dirty="0" sz="3400" spc="400">
                <a:latin typeface="Tahoma"/>
                <a:cs typeface="Tahoma"/>
              </a:rPr>
              <a:t>AND </a:t>
            </a:r>
            <a:r>
              <a:rPr dirty="0" sz="3400" spc="395">
                <a:latin typeface="Tahoma"/>
                <a:cs typeface="Tahoma"/>
              </a:rPr>
              <a:t>WORK </a:t>
            </a:r>
            <a:r>
              <a:rPr dirty="0" sz="3400" spc="90">
                <a:latin typeface="Tahoma"/>
                <a:cs typeface="Tahoma"/>
              </a:rPr>
              <a:t>IN </a:t>
            </a:r>
            <a:r>
              <a:rPr dirty="0" sz="3400" spc="310">
                <a:latin typeface="Tahoma"/>
                <a:cs typeface="Tahoma"/>
              </a:rPr>
              <a:t>YOUR </a:t>
            </a:r>
            <a:r>
              <a:rPr dirty="0" sz="3400" spc="-1050">
                <a:latin typeface="Tahoma"/>
                <a:cs typeface="Tahoma"/>
              </a:rPr>
              <a:t> </a:t>
            </a:r>
            <a:r>
              <a:rPr dirty="0" sz="3400" spc="305">
                <a:latin typeface="Tahoma"/>
                <a:cs typeface="Tahoma"/>
              </a:rPr>
              <a:t>PREFFERABLE</a:t>
            </a:r>
            <a:r>
              <a:rPr dirty="0" sz="3400" spc="-195">
                <a:latin typeface="Tahoma"/>
                <a:cs typeface="Tahoma"/>
              </a:rPr>
              <a:t> </a:t>
            </a:r>
            <a:r>
              <a:rPr dirty="0" sz="3400" spc="125">
                <a:latin typeface="Tahoma"/>
                <a:cs typeface="Tahoma"/>
              </a:rPr>
              <a:t>INDUSTRIES.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2528" y="3"/>
            <a:ext cx="2761615" cy="1437640"/>
          </a:xfrm>
          <a:custGeom>
            <a:avLst/>
            <a:gdLst/>
            <a:ahLst/>
            <a:cxnLst/>
            <a:rect l="l" t="t" r="r" b="b"/>
            <a:pathLst>
              <a:path w="2761615" h="1437640">
                <a:moveTo>
                  <a:pt x="2736005" y="0"/>
                </a:moveTo>
                <a:lnTo>
                  <a:pt x="2746227" y="41923"/>
                </a:lnTo>
                <a:lnTo>
                  <a:pt x="2754419" y="87913"/>
                </a:lnTo>
                <a:lnTo>
                  <a:pt x="2759576" y="134281"/>
                </a:lnTo>
                <a:lnTo>
                  <a:pt x="2761572" y="180931"/>
                </a:lnTo>
                <a:lnTo>
                  <a:pt x="2760278" y="227766"/>
                </a:lnTo>
                <a:lnTo>
                  <a:pt x="2755566" y="274691"/>
                </a:lnTo>
                <a:lnTo>
                  <a:pt x="2747308" y="321607"/>
                </a:lnTo>
                <a:lnTo>
                  <a:pt x="2735376" y="368420"/>
                </a:lnTo>
                <a:lnTo>
                  <a:pt x="2719643" y="415031"/>
                </a:lnTo>
                <a:lnTo>
                  <a:pt x="2699546" y="462727"/>
                </a:lnTo>
                <a:lnTo>
                  <a:pt x="2676571" y="508474"/>
                </a:lnTo>
                <a:lnTo>
                  <a:pt x="2650888" y="552308"/>
                </a:lnTo>
                <a:lnTo>
                  <a:pt x="2622665" y="594262"/>
                </a:lnTo>
                <a:lnTo>
                  <a:pt x="2592072" y="634374"/>
                </a:lnTo>
                <a:lnTo>
                  <a:pt x="2559279" y="672677"/>
                </a:lnTo>
                <a:lnTo>
                  <a:pt x="2524455" y="709206"/>
                </a:lnTo>
                <a:lnTo>
                  <a:pt x="2487771" y="743998"/>
                </a:lnTo>
                <a:lnTo>
                  <a:pt x="2449394" y="777087"/>
                </a:lnTo>
                <a:lnTo>
                  <a:pt x="2409495" y="808507"/>
                </a:lnTo>
                <a:lnTo>
                  <a:pt x="2368244" y="838295"/>
                </a:lnTo>
                <a:lnTo>
                  <a:pt x="2325810" y="866485"/>
                </a:lnTo>
                <a:lnTo>
                  <a:pt x="2282362" y="893113"/>
                </a:lnTo>
                <a:lnTo>
                  <a:pt x="2238069" y="918213"/>
                </a:lnTo>
                <a:lnTo>
                  <a:pt x="2193103" y="941820"/>
                </a:lnTo>
                <a:lnTo>
                  <a:pt x="2147631" y="963971"/>
                </a:lnTo>
                <a:lnTo>
                  <a:pt x="2101544" y="985000"/>
                </a:lnTo>
                <a:lnTo>
                  <a:pt x="2055090" y="1005030"/>
                </a:lnTo>
                <a:lnTo>
                  <a:pt x="2008316" y="1024189"/>
                </a:lnTo>
                <a:lnTo>
                  <a:pt x="1961271" y="1042602"/>
                </a:lnTo>
                <a:lnTo>
                  <a:pt x="1914002" y="1060397"/>
                </a:lnTo>
                <a:lnTo>
                  <a:pt x="1866556" y="1077699"/>
                </a:lnTo>
                <a:lnTo>
                  <a:pt x="1818982" y="1094635"/>
                </a:lnTo>
                <a:lnTo>
                  <a:pt x="1771327" y="1111332"/>
                </a:lnTo>
                <a:lnTo>
                  <a:pt x="1675967" y="1144513"/>
                </a:lnTo>
                <a:lnTo>
                  <a:pt x="1628357" y="1161251"/>
                </a:lnTo>
                <a:lnTo>
                  <a:pt x="1580857" y="1178256"/>
                </a:lnTo>
                <a:lnTo>
                  <a:pt x="1533515" y="1195653"/>
                </a:lnTo>
                <a:lnTo>
                  <a:pt x="1486379" y="1213571"/>
                </a:lnTo>
                <a:lnTo>
                  <a:pt x="1439496" y="1232135"/>
                </a:lnTo>
                <a:lnTo>
                  <a:pt x="1392915" y="1251471"/>
                </a:lnTo>
                <a:lnTo>
                  <a:pt x="1346683" y="1271707"/>
                </a:lnTo>
                <a:lnTo>
                  <a:pt x="1300848" y="1292969"/>
                </a:lnTo>
                <a:lnTo>
                  <a:pt x="1255614" y="1314570"/>
                </a:lnTo>
                <a:lnTo>
                  <a:pt x="1210267" y="1335908"/>
                </a:lnTo>
                <a:lnTo>
                  <a:pt x="1164645" y="1356473"/>
                </a:lnTo>
                <a:lnTo>
                  <a:pt x="1118589" y="1375749"/>
                </a:lnTo>
                <a:lnTo>
                  <a:pt x="1071940" y="1393226"/>
                </a:lnTo>
                <a:lnTo>
                  <a:pt x="1024535" y="1408390"/>
                </a:lnTo>
                <a:lnTo>
                  <a:pt x="976217" y="1420728"/>
                </a:lnTo>
                <a:lnTo>
                  <a:pt x="926825" y="1429727"/>
                </a:lnTo>
                <a:lnTo>
                  <a:pt x="876132" y="1435289"/>
                </a:lnTo>
                <a:lnTo>
                  <a:pt x="825019" y="1437183"/>
                </a:lnTo>
                <a:lnTo>
                  <a:pt x="773778" y="1435484"/>
                </a:lnTo>
                <a:lnTo>
                  <a:pt x="722703" y="1430268"/>
                </a:lnTo>
                <a:lnTo>
                  <a:pt x="672086" y="1421611"/>
                </a:lnTo>
                <a:lnTo>
                  <a:pt x="622220" y="1409590"/>
                </a:lnTo>
                <a:lnTo>
                  <a:pt x="573397" y="1394280"/>
                </a:lnTo>
                <a:lnTo>
                  <a:pt x="526250" y="1376309"/>
                </a:lnTo>
                <a:lnTo>
                  <a:pt x="480341" y="1355345"/>
                </a:lnTo>
                <a:lnTo>
                  <a:pt x="435893" y="1331453"/>
                </a:lnTo>
                <a:lnTo>
                  <a:pt x="393132" y="1304699"/>
                </a:lnTo>
                <a:lnTo>
                  <a:pt x="352282" y="1275148"/>
                </a:lnTo>
                <a:lnTo>
                  <a:pt x="313570" y="1242866"/>
                </a:lnTo>
                <a:lnTo>
                  <a:pt x="277218" y="1207917"/>
                </a:lnTo>
                <a:lnTo>
                  <a:pt x="243558" y="1169725"/>
                </a:lnTo>
                <a:lnTo>
                  <a:pt x="212949" y="1128416"/>
                </a:lnTo>
                <a:lnTo>
                  <a:pt x="185147" y="1084631"/>
                </a:lnTo>
                <a:lnTo>
                  <a:pt x="159907" y="1039015"/>
                </a:lnTo>
                <a:lnTo>
                  <a:pt x="136986" y="992210"/>
                </a:lnTo>
                <a:lnTo>
                  <a:pt x="116138" y="944858"/>
                </a:lnTo>
                <a:lnTo>
                  <a:pt x="97121" y="897603"/>
                </a:lnTo>
                <a:lnTo>
                  <a:pt x="79262" y="848867"/>
                </a:lnTo>
                <a:lnTo>
                  <a:pt x="63437" y="799594"/>
                </a:lnTo>
                <a:lnTo>
                  <a:pt x="49572" y="749837"/>
                </a:lnTo>
                <a:lnTo>
                  <a:pt x="37588" y="699648"/>
                </a:lnTo>
                <a:lnTo>
                  <a:pt x="27410" y="649080"/>
                </a:lnTo>
                <a:lnTo>
                  <a:pt x="18963" y="598185"/>
                </a:lnTo>
                <a:lnTo>
                  <a:pt x="12168" y="547017"/>
                </a:lnTo>
                <a:lnTo>
                  <a:pt x="6951" y="495628"/>
                </a:lnTo>
                <a:lnTo>
                  <a:pt x="3234" y="444071"/>
                </a:lnTo>
                <a:lnTo>
                  <a:pt x="943" y="392398"/>
                </a:lnTo>
                <a:lnTo>
                  <a:pt x="0" y="340662"/>
                </a:lnTo>
                <a:lnTo>
                  <a:pt x="328" y="288915"/>
                </a:lnTo>
                <a:lnTo>
                  <a:pt x="1853" y="237211"/>
                </a:lnTo>
                <a:lnTo>
                  <a:pt x="4498" y="185603"/>
                </a:lnTo>
                <a:lnTo>
                  <a:pt x="8108" y="134447"/>
                </a:lnTo>
                <a:lnTo>
                  <a:pt x="12607" y="83248"/>
                </a:lnTo>
                <a:lnTo>
                  <a:pt x="18084" y="32077"/>
                </a:lnTo>
                <a:lnTo>
                  <a:pt x="22194" y="0"/>
                </a:lnTo>
                <a:lnTo>
                  <a:pt x="2736005" y="0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028703"/>
            <a:ext cx="1028700" cy="1181100"/>
          </a:xfrm>
          <a:custGeom>
            <a:avLst/>
            <a:gdLst/>
            <a:ahLst/>
            <a:cxnLst/>
            <a:rect l="l" t="t" r="r" b="b"/>
            <a:pathLst>
              <a:path w="1028700" h="1181100">
                <a:moveTo>
                  <a:pt x="438149" y="1181099"/>
                </a:moveTo>
                <a:lnTo>
                  <a:pt x="389715" y="1179142"/>
                </a:lnTo>
                <a:lnTo>
                  <a:pt x="342359" y="1173370"/>
                </a:lnTo>
                <a:lnTo>
                  <a:pt x="296233" y="1163936"/>
                </a:lnTo>
                <a:lnTo>
                  <a:pt x="251490" y="1150993"/>
                </a:lnTo>
                <a:lnTo>
                  <a:pt x="208281" y="1134691"/>
                </a:lnTo>
                <a:lnTo>
                  <a:pt x="166758" y="1115183"/>
                </a:lnTo>
                <a:lnTo>
                  <a:pt x="127073" y="1092621"/>
                </a:lnTo>
                <a:lnTo>
                  <a:pt x="89378" y="1067158"/>
                </a:lnTo>
                <a:lnTo>
                  <a:pt x="53826" y="1038943"/>
                </a:lnTo>
                <a:lnTo>
                  <a:pt x="20568" y="1008131"/>
                </a:lnTo>
                <a:lnTo>
                  <a:pt x="0" y="985930"/>
                </a:lnTo>
                <a:lnTo>
                  <a:pt x="0" y="195169"/>
                </a:lnTo>
                <a:lnTo>
                  <a:pt x="53826" y="142155"/>
                </a:lnTo>
                <a:lnTo>
                  <a:pt x="89378" y="113941"/>
                </a:lnTo>
                <a:lnTo>
                  <a:pt x="127073" y="88477"/>
                </a:lnTo>
                <a:lnTo>
                  <a:pt x="166758" y="65916"/>
                </a:lnTo>
                <a:lnTo>
                  <a:pt x="208281" y="46408"/>
                </a:lnTo>
                <a:lnTo>
                  <a:pt x="251490" y="30106"/>
                </a:lnTo>
                <a:lnTo>
                  <a:pt x="296233" y="17162"/>
                </a:lnTo>
                <a:lnTo>
                  <a:pt x="342359" y="7729"/>
                </a:lnTo>
                <a:lnTo>
                  <a:pt x="389715" y="1957"/>
                </a:lnTo>
                <a:lnTo>
                  <a:pt x="438149" y="0"/>
                </a:lnTo>
                <a:lnTo>
                  <a:pt x="486584" y="1957"/>
                </a:lnTo>
                <a:lnTo>
                  <a:pt x="533940" y="7729"/>
                </a:lnTo>
                <a:lnTo>
                  <a:pt x="580065" y="17162"/>
                </a:lnTo>
                <a:lnTo>
                  <a:pt x="624809" y="30106"/>
                </a:lnTo>
                <a:lnTo>
                  <a:pt x="668018" y="46408"/>
                </a:lnTo>
                <a:lnTo>
                  <a:pt x="709541" y="65916"/>
                </a:lnTo>
                <a:lnTo>
                  <a:pt x="749226" y="88477"/>
                </a:lnTo>
                <a:lnTo>
                  <a:pt x="786921" y="113941"/>
                </a:lnTo>
                <a:lnTo>
                  <a:pt x="822473" y="142155"/>
                </a:lnTo>
                <a:lnTo>
                  <a:pt x="855731" y="172968"/>
                </a:lnTo>
                <a:lnTo>
                  <a:pt x="886544" y="206226"/>
                </a:lnTo>
                <a:lnTo>
                  <a:pt x="914758" y="241778"/>
                </a:lnTo>
                <a:lnTo>
                  <a:pt x="940221" y="279473"/>
                </a:lnTo>
                <a:lnTo>
                  <a:pt x="962783" y="319158"/>
                </a:lnTo>
                <a:lnTo>
                  <a:pt x="982291" y="360681"/>
                </a:lnTo>
                <a:lnTo>
                  <a:pt x="998593" y="403890"/>
                </a:lnTo>
                <a:lnTo>
                  <a:pt x="1011536" y="448633"/>
                </a:lnTo>
                <a:lnTo>
                  <a:pt x="1020970" y="494759"/>
                </a:lnTo>
                <a:lnTo>
                  <a:pt x="1026742" y="542115"/>
                </a:lnTo>
                <a:lnTo>
                  <a:pt x="1028699" y="590549"/>
                </a:lnTo>
                <a:lnTo>
                  <a:pt x="1026742" y="638984"/>
                </a:lnTo>
                <a:lnTo>
                  <a:pt x="1020970" y="686340"/>
                </a:lnTo>
                <a:lnTo>
                  <a:pt x="1011536" y="732465"/>
                </a:lnTo>
                <a:lnTo>
                  <a:pt x="998593" y="777209"/>
                </a:lnTo>
                <a:lnTo>
                  <a:pt x="982291" y="820418"/>
                </a:lnTo>
                <a:lnTo>
                  <a:pt x="962783" y="861941"/>
                </a:lnTo>
                <a:lnTo>
                  <a:pt x="940221" y="901626"/>
                </a:lnTo>
                <a:lnTo>
                  <a:pt x="914758" y="939321"/>
                </a:lnTo>
                <a:lnTo>
                  <a:pt x="886544" y="974873"/>
                </a:lnTo>
                <a:lnTo>
                  <a:pt x="855731" y="1008131"/>
                </a:lnTo>
                <a:lnTo>
                  <a:pt x="822473" y="1038943"/>
                </a:lnTo>
                <a:lnTo>
                  <a:pt x="786921" y="1067158"/>
                </a:lnTo>
                <a:lnTo>
                  <a:pt x="749226" y="1092621"/>
                </a:lnTo>
                <a:lnTo>
                  <a:pt x="709541" y="1115183"/>
                </a:lnTo>
                <a:lnTo>
                  <a:pt x="668018" y="1134691"/>
                </a:lnTo>
                <a:lnTo>
                  <a:pt x="624809" y="1150993"/>
                </a:lnTo>
                <a:lnTo>
                  <a:pt x="580065" y="1163936"/>
                </a:lnTo>
                <a:lnTo>
                  <a:pt x="533940" y="1173370"/>
                </a:lnTo>
                <a:lnTo>
                  <a:pt x="486584" y="1179142"/>
                </a:lnTo>
                <a:lnTo>
                  <a:pt x="438149" y="1181099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103797" y="6643244"/>
            <a:ext cx="1184275" cy="1753870"/>
          </a:xfrm>
          <a:custGeom>
            <a:avLst/>
            <a:gdLst/>
            <a:ahLst/>
            <a:cxnLst/>
            <a:rect l="l" t="t" r="r" b="b"/>
            <a:pathLst>
              <a:path w="1184275" h="1753870">
                <a:moveTo>
                  <a:pt x="748046" y="1696610"/>
                </a:moveTo>
                <a:lnTo>
                  <a:pt x="701085" y="1714622"/>
                </a:lnTo>
                <a:lnTo>
                  <a:pt x="653001" y="1729661"/>
                </a:lnTo>
                <a:lnTo>
                  <a:pt x="603837" y="1741527"/>
                </a:lnTo>
                <a:lnTo>
                  <a:pt x="555788" y="1749379"/>
                </a:lnTo>
                <a:lnTo>
                  <a:pt x="507574" y="1753437"/>
                </a:lnTo>
                <a:lnTo>
                  <a:pt x="459563" y="1753509"/>
                </a:lnTo>
                <a:lnTo>
                  <a:pt x="412120" y="1749400"/>
                </a:lnTo>
                <a:lnTo>
                  <a:pt x="365610" y="1740919"/>
                </a:lnTo>
                <a:lnTo>
                  <a:pt x="320401" y="1727872"/>
                </a:lnTo>
                <a:lnTo>
                  <a:pt x="276857" y="1710065"/>
                </a:lnTo>
                <a:lnTo>
                  <a:pt x="235345" y="1687306"/>
                </a:lnTo>
                <a:lnTo>
                  <a:pt x="196232" y="1659401"/>
                </a:lnTo>
                <a:lnTo>
                  <a:pt x="159881" y="1626158"/>
                </a:lnTo>
                <a:lnTo>
                  <a:pt x="125870" y="1586910"/>
                </a:lnTo>
                <a:lnTo>
                  <a:pt x="96579" y="1544927"/>
                </a:lnTo>
                <a:lnTo>
                  <a:pt x="71740" y="1500567"/>
                </a:lnTo>
                <a:lnTo>
                  <a:pt x="51085" y="1454187"/>
                </a:lnTo>
                <a:lnTo>
                  <a:pt x="34345" y="1406145"/>
                </a:lnTo>
                <a:lnTo>
                  <a:pt x="21253" y="1356797"/>
                </a:lnTo>
                <a:lnTo>
                  <a:pt x="11541" y="1306502"/>
                </a:lnTo>
                <a:lnTo>
                  <a:pt x="4939" y="1255616"/>
                </a:lnTo>
                <a:lnTo>
                  <a:pt x="1182" y="1204498"/>
                </a:lnTo>
                <a:lnTo>
                  <a:pt x="0" y="1153505"/>
                </a:lnTo>
                <a:lnTo>
                  <a:pt x="930" y="1101354"/>
                </a:lnTo>
                <a:lnTo>
                  <a:pt x="3505" y="1049345"/>
                </a:lnTo>
                <a:lnTo>
                  <a:pt x="7351" y="997450"/>
                </a:lnTo>
                <a:lnTo>
                  <a:pt x="12096" y="945639"/>
                </a:lnTo>
                <a:lnTo>
                  <a:pt x="17369" y="893884"/>
                </a:lnTo>
                <a:lnTo>
                  <a:pt x="22796" y="842156"/>
                </a:lnTo>
                <a:lnTo>
                  <a:pt x="28005" y="790426"/>
                </a:lnTo>
                <a:lnTo>
                  <a:pt x="32624" y="738666"/>
                </a:lnTo>
                <a:lnTo>
                  <a:pt x="36281" y="686848"/>
                </a:lnTo>
                <a:lnTo>
                  <a:pt x="38604" y="634942"/>
                </a:lnTo>
                <a:lnTo>
                  <a:pt x="39219" y="582919"/>
                </a:lnTo>
                <a:lnTo>
                  <a:pt x="38961" y="532431"/>
                </a:lnTo>
                <a:lnTo>
                  <a:pt x="39679" y="482026"/>
                </a:lnTo>
                <a:lnTo>
                  <a:pt x="42746" y="431891"/>
                </a:lnTo>
                <a:lnTo>
                  <a:pt x="49537" y="382212"/>
                </a:lnTo>
                <a:lnTo>
                  <a:pt x="61426" y="333177"/>
                </a:lnTo>
                <a:lnTo>
                  <a:pt x="81098" y="280480"/>
                </a:lnTo>
                <a:lnTo>
                  <a:pt x="107246" y="230387"/>
                </a:lnTo>
                <a:lnTo>
                  <a:pt x="139215" y="183681"/>
                </a:lnTo>
                <a:lnTo>
                  <a:pt x="176354" y="141149"/>
                </a:lnTo>
                <a:lnTo>
                  <a:pt x="217312" y="103488"/>
                </a:lnTo>
                <a:lnTo>
                  <a:pt x="262261" y="70689"/>
                </a:lnTo>
                <a:lnTo>
                  <a:pt x="310676" y="43344"/>
                </a:lnTo>
                <a:lnTo>
                  <a:pt x="362036" y="22047"/>
                </a:lnTo>
                <a:lnTo>
                  <a:pt x="405452" y="10193"/>
                </a:lnTo>
                <a:lnTo>
                  <a:pt x="450516" y="3136"/>
                </a:lnTo>
                <a:lnTo>
                  <a:pt x="496401" y="22"/>
                </a:lnTo>
                <a:lnTo>
                  <a:pt x="542279" y="0"/>
                </a:lnTo>
                <a:lnTo>
                  <a:pt x="587325" y="2214"/>
                </a:lnTo>
                <a:lnTo>
                  <a:pt x="637916" y="7182"/>
                </a:lnTo>
                <a:lnTo>
                  <a:pt x="687915" y="15226"/>
                </a:lnTo>
                <a:lnTo>
                  <a:pt x="737288" y="26130"/>
                </a:lnTo>
                <a:lnTo>
                  <a:pt x="785998" y="39678"/>
                </a:lnTo>
                <a:lnTo>
                  <a:pt x="834008" y="55652"/>
                </a:lnTo>
                <a:lnTo>
                  <a:pt x="881282" y="73837"/>
                </a:lnTo>
                <a:lnTo>
                  <a:pt x="927785" y="94015"/>
                </a:lnTo>
                <a:lnTo>
                  <a:pt x="973479" y="115970"/>
                </a:lnTo>
                <a:lnTo>
                  <a:pt x="1018329" y="139486"/>
                </a:lnTo>
                <a:lnTo>
                  <a:pt x="1063376" y="164876"/>
                </a:lnTo>
                <a:lnTo>
                  <a:pt x="1107778" y="191643"/>
                </a:lnTo>
                <a:lnTo>
                  <a:pt x="1151274" y="219918"/>
                </a:lnTo>
                <a:lnTo>
                  <a:pt x="1184201" y="243191"/>
                </a:lnTo>
                <a:lnTo>
                  <a:pt x="1184201" y="1354825"/>
                </a:lnTo>
                <a:lnTo>
                  <a:pt x="1154686" y="1389167"/>
                </a:lnTo>
                <a:lnTo>
                  <a:pt x="1117310" y="1430005"/>
                </a:lnTo>
                <a:lnTo>
                  <a:pt x="1078490" y="1469478"/>
                </a:lnTo>
                <a:lnTo>
                  <a:pt x="1041964" y="1504077"/>
                </a:lnTo>
                <a:lnTo>
                  <a:pt x="1003991" y="1537302"/>
                </a:lnTo>
                <a:lnTo>
                  <a:pt x="964611" y="1568954"/>
                </a:lnTo>
                <a:lnTo>
                  <a:pt x="923866" y="1598832"/>
                </a:lnTo>
                <a:lnTo>
                  <a:pt x="881797" y="1626737"/>
                </a:lnTo>
                <a:lnTo>
                  <a:pt x="838443" y="1652468"/>
                </a:lnTo>
                <a:lnTo>
                  <a:pt x="793846" y="1675825"/>
                </a:lnTo>
                <a:lnTo>
                  <a:pt x="748046" y="1696610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687800" y="8686803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39399" y="567759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49"/>
                </a:ln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49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59" y="239399"/>
                </a:lnTo>
                <a:lnTo>
                  <a:pt x="571499" y="285749"/>
                </a:lnTo>
                <a:lnTo>
                  <a:pt x="567759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59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4272280" cy="10287000"/>
          </a:xfrm>
          <a:custGeom>
            <a:avLst/>
            <a:gdLst/>
            <a:ahLst/>
            <a:cxnLst/>
            <a:rect l="l" t="t" r="r" b="b"/>
            <a:pathLst>
              <a:path w="4272280" h="10287000">
                <a:moveTo>
                  <a:pt x="4272229" y="9763963"/>
                </a:moveTo>
                <a:lnTo>
                  <a:pt x="4271759" y="9715475"/>
                </a:lnTo>
                <a:lnTo>
                  <a:pt x="4269460" y="9667037"/>
                </a:lnTo>
                <a:lnTo>
                  <a:pt x="4265346" y="9618726"/>
                </a:lnTo>
                <a:lnTo>
                  <a:pt x="4259453" y="9570593"/>
                </a:lnTo>
                <a:lnTo>
                  <a:pt x="4251795" y="9522689"/>
                </a:lnTo>
                <a:lnTo>
                  <a:pt x="4242435" y="9475076"/>
                </a:lnTo>
                <a:lnTo>
                  <a:pt x="4231373" y="9427820"/>
                </a:lnTo>
                <a:lnTo>
                  <a:pt x="4218648" y="9380969"/>
                </a:lnTo>
                <a:lnTo>
                  <a:pt x="4204297" y="9334589"/>
                </a:lnTo>
                <a:lnTo>
                  <a:pt x="4188333" y="9288742"/>
                </a:lnTo>
                <a:lnTo>
                  <a:pt x="4170794" y="9243479"/>
                </a:lnTo>
                <a:lnTo>
                  <a:pt x="4151719" y="9198851"/>
                </a:lnTo>
                <a:lnTo>
                  <a:pt x="4131043" y="9154223"/>
                </a:lnTo>
                <a:lnTo>
                  <a:pt x="4108716" y="9110307"/>
                </a:lnTo>
                <a:lnTo>
                  <a:pt x="4084790" y="9067165"/>
                </a:lnTo>
                <a:lnTo>
                  <a:pt x="4059288" y="9024887"/>
                </a:lnTo>
                <a:lnTo>
                  <a:pt x="4032262" y="8983523"/>
                </a:lnTo>
                <a:lnTo>
                  <a:pt x="4003751" y="8943175"/>
                </a:lnTo>
                <a:lnTo>
                  <a:pt x="3973792" y="8903906"/>
                </a:lnTo>
                <a:lnTo>
                  <a:pt x="3942435" y="8865781"/>
                </a:lnTo>
                <a:lnTo>
                  <a:pt x="3909707" y="8828888"/>
                </a:lnTo>
                <a:lnTo>
                  <a:pt x="3875659" y="8793289"/>
                </a:lnTo>
                <a:lnTo>
                  <a:pt x="3840327" y="8759076"/>
                </a:lnTo>
                <a:lnTo>
                  <a:pt x="3803751" y="8726297"/>
                </a:lnTo>
                <a:lnTo>
                  <a:pt x="3765969" y="8695042"/>
                </a:lnTo>
                <a:lnTo>
                  <a:pt x="3725176" y="8663838"/>
                </a:lnTo>
                <a:lnTo>
                  <a:pt x="3683317" y="8634527"/>
                </a:lnTo>
                <a:lnTo>
                  <a:pt x="3640493" y="8606980"/>
                </a:lnTo>
                <a:lnTo>
                  <a:pt x="3596792" y="8581022"/>
                </a:lnTo>
                <a:lnTo>
                  <a:pt x="3552291" y="8556498"/>
                </a:lnTo>
                <a:lnTo>
                  <a:pt x="3507079" y="8533257"/>
                </a:lnTo>
                <a:lnTo>
                  <a:pt x="3461258" y="8511146"/>
                </a:lnTo>
                <a:lnTo>
                  <a:pt x="3414915" y="8490001"/>
                </a:lnTo>
                <a:lnTo>
                  <a:pt x="3368116" y="8469681"/>
                </a:lnTo>
                <a:lnTo>
                  <a:pt x="3320973" y="8450008"/>
                </a:lnTo>
                <a:lnTo>
                  <a:pt x="3273564" y="8430844"/>
                </a:lnTo>
                <a:lnTo>
                  <a:pt x="3225977" y="8412035"/>
                </a:lnTo>
                <a:lnTo>
                  <a:pt x="3130626" y="8374824"/>
                </a:lnTo>
                <a:lnTo>
                  <a:pt x="3083420" y="8356066"/>
                </a:lnTo>
                <a:lnTo>
                  <a:pt x="3036506" y="8336737"/>
                </a:lnTo>
                <a:lnTo>
                  <a:pt x="2989846" y="8316836"/>
                </a:lnTo>
                <a:lnTo>
                  <a:pt x="2943428" y="8296440"/>
                </a:lnTo>
                <a:lnTo>
                  <a:pt x="2897251" y="8275561"/>
                </a:lnTo>
                <a:lnTo>
                  <a:pt x="2851277" y="8254251"/>
                </a:lnTo>
                <a:lnTo>
                  <a:pt x="2805480" y="8232534"/>
                </a:lnTo>
                <a:lnTo>
                  <a:pt x="2759875" y="8210461"/>
                </a:lnTo>
                <a:lnTo>
                  <a:pt x="2714409" y="8188071"/>
                </a:lnTo>
                <a:lnTo>
                  <a:pt x="2669070" y="8165401"/>
                </a:lnTo>
                <a:lnTo>
                  <a:pt x="2623858" y="8142491"/>
                </a:lnTo>
                <a:lnTo>
                  <a:pt x="2578735" y="8119364"/>
                </a:lnTo>
                <a:lnTo>
                  <a:pt x="2533688" y="8096085"/>
                </a:lnTo>
                <a:lnTo>
                  <a:pt x="2439822" y="8047025"/>
                </a:lnTo>
                <a:lnTo>
                  <a:pt x="2444419" y="8043583"/>
                </a:lnTo>
                <a:lnTo>
                  <a:pt x="2484336" y="8012912"/>
                </a:lnTo>
                <a:lnTo>
                  <a:pt x="2523693" y="7981416"/>
                </a:lnTo>
                <a:lnTo>
                  <a:pt x="2562441" y="7949133"/>
                </a:lnTo>
                <a:lnTo>
                  <a:pt x="2600591" y="7916062"/>
                </a:lnTo>
                <a:lnTo>
                  <a:pt x="2638107" y="7882229"/>
                </a:lnTo>
                <a:lnTo>
                  <a:pt x="2674963" y="7847647"/>
                </a:lnTo>
                <a:lnTo>
                  <a:pt x="2711158" y="7812341"/>
                </a:lnTo>
                <a:lnTo>
                  <a:pt x="2746667" y="7776311"/>
                </a:lnTo>
                <a:lnTo>
                  <a:pt x="2781465" y="7739596"/>
                </a:lnTo>
                <a:lnTo>
                  <a:pt x="2815539" y="7702194"/>
                </a:lnTo>
                <a:lnTo>
                  <a:pt x="2848876" y="7664132"/>
                </a:lnTo>
                <a:lnTo>
                  <a:pt x="2881439" y="7625423"/>
                </a:lnTo>
                <a:lnTo>
                  <a:pt x="2913227" y="7586091"/>
                </a:lnTo>
                <a:lnTo>
                  <a:pt x="2944215" y="7546149"/>
                </a:lnTo>
                <a:lnTo>
                  <a:pt x="2974378" y="7505598"/>
                </a:lnTo>
                <a:lnTo>
                  <a:pt x="3003702" y="7464476"/>
                </a:lnTo>
                <a:lnTo>
                  <a:pt x="3032175" y="7422794"/>
                </a:lnTo>
                <a:lnTo>
                  <a:pt x="3059773" y="7380567"/>
                </a:lnTo>
                <a:lnTo>
                  <a:pt x="3086468" y="7337819"/>
                </a:lnTo>
                <a:lnTo>
                  <a:pt x="3112249" y="7294550"/>
                </a:lnTo>
                <a:lnTo>
                  <a:pt x="3137103" y="7250785"/>
                </a:lnTo>
                <a:lnTo>
                  <a:pt x="3161004" y="7206551"/>
                </a:lnTo>
                <a:lnTo>
                  <a:pt x="3183928" y="7161847"/>
                </a:lnTo>
                <a:lnTo>
                  <a:pt x="3205873" y="7116712"/>
                </a:lnTo>
                <a:lnTo>
                  <a:pt x="3227070" y="7070953"/>
                </a:lnTo>
                <a:lnTo>
                  <a:pt x="3247161" y="7024878"/>
                </a:lnTo>
                <a:lnTo>
                  <a:pt x="3266198" y="6978510"/>
                </a:lnTo>
                <a:lnTo>
                  <a:pt x="3284220" y="6931850"/>
                </a:lnTo>
                <a:lnTo>
                  <a:pt x="3301263" y="6884898"/>
                </a:lnTo>
                <a:lnTo>
                  <a:pt x="3317379" y="6837705"/>
                </a:lnTo>
                <a:lnTo>
                  <a:pt x="3332619" y="6790245"/>
                </a:lnTo>
                <a:lnTo>
                  <a:pt x="3347021" y="6742570"/>
                </a:lnTo>
                <a:lnTo>
                  <a:pt x="3360623" y="6694652"/>
                </a:lnTo>
                <a:lnTo>
                  <a:pt x="3373488" y="6646532"/>
                </a:lnTo>
                <a:lnTo>
                  <a:pt x="3385655" y="6598221"/>
                </a:lnTo>
                <a:lnTo>
                  <a:pt x="3397161" y="6549720"/>
                </a:lnTo>
                <a:lnTo>
                  <a:pt x="3408057" y="6501054"/>
                </a:lnTo>
                <a:lnTo>
                  <a:pt x="3418395" y="6452235"/>
                </a:lnTo>
                <a:lnTo>
                  <a:pt x="3428212" y="6403264"/>
                </a:lnTo>
                <a:lnTo>
                  <a:pt x="3437547" y="6354165"/>
                </a:lnTo>
                <a:lnTo>
                  <a:pt x="3446462" y="6304966"/>
                </a:lnTo>
                <a:lnTo>
                  <a:pt x="3454997" y="6255651"/>
                </a:lnTo>
                <a:lnTo>
                  <a:pt x="3463188" y="6206236"/>
                </a:lnTo>
                <a:lnTo>
                  <a:pt x="3471087" y="6156757"/>
                </a:lnTo>
                <a:lnTo>
                  <a:pt x="3478733" y="6107214"/>
                </a:lnTo>
                <a:lnTo>
                  <a:pt x="3486188" y="6057620"/>
                </a:lnTo>
                <a:lnTo>
                  <a:pt x="3493478" y="6007989"/>
                </a:lnTo>
                <a:lnTo>
                  <a:pt x="3500653" y="5958344"/>
                </a:lnTo>
                <a:lnTo>
                  <a:pt x="3521976" y="5809373"/>
                </a:lnTo>
                <a:lnTo>
                  <a:pt x="3529279" y="5759526"/>
                </a:lnTo>
                <a:lnTo>
                  <a:pt x="3536912" y="5709742"/>
                </a:lnTo>
                <a:lnTo>
                  <a:pt x="3544874" y="5660034"/>
                </a:lnTo>
                <a:lnTo>
                  <a:pt x="3553168" y="5610403"/>
                </a:lnTo>
                <a:lnTo>
                  <a:pt x="3561765" y="5560847"/>
                </a:lnTo>
                <a:lnTo>
                  <a:pt x="3570655" y="5511343"/>
                </a:lnTo>
                <a:lnTo>
                  <a:pt x="3579838" y="5461914"/>
                </a:lnTo>
                <a:lnTo>
                  <a:pt x="3589299" y="5412537"/>
                </a:lnTo>
                <a:lnTo>
                  <a:pt x="3599015" y="5363222"/>
                </a:lnTo>
                <a:lnTo>
                  <a:pt x="3608984" y="5313959"/>
                </a:lnTo>
                <a:lnTo>
                  <a:pt x="3619195" y="5264759"/>
                </a:lnTo>
                <a:lnTo>
                  <a:pt x="3629634" y="5215598"/>
                </a:lnTo>
                <a:lnTo>
                  <a:pt x="3640290" y="5166487"/>
                </a:lnTo>
                <a:lnTo>
                  <a:pt x="3651148" y="5117427"/>
                </a:lnTo>
                <a:lnTo>
                  <a:pt x="3662210" y="5068405"/>
                </a:lnTo>
                <a:lnTo>
                  <a:pt x="3673449" y="5019421"/>
                </a:lnTo>
                <a:lnTo>
                  <a:pt x="3684854" y="4970475"/>
                </a:lnTo>
                <a:lnTo>
                  <a:pt x="3696424" y="4921555"/>
                </a:lnTo>
                <a:lnTo>
                  <a:pt x="3708146" y="4872672"/>
                </a:lnTo>
                <a:lnTo>
                  <a:pt x="3720007" y="4823828"/>
                </a:lnTo>
                <a:lnTo>
                  <a:pt x="3731984" y="4774997"/>
                </a:lnTo>
                <a:lnTo>
                  <a:pt x="3756279" y="4677422"/>
                </a:lnTo>
                <a:lnTo>
                  <a:pt x="3780942" y="4579912"/>
                </a:lnTo>
                <a:lnTo>
                  <a:pt x="3919042" y="4043984"/>
                </a:lnTo>
                <a:lnTo>
                  <a:pt x="3943858" y="3946436"/>
                </a:lnTo>
                <a:lnTo>
                  <a:pt x="3968343" y="3848811"/>
                </a:lnTo>
                <a:lnTo>
                  <a:pt x="3980446" y="3799954"/>
                </a:lnTo>
                <a:lnTo>
                  <a:pt x="3992422" y="3751072"/>
                </a:lnTo>
                <a:lnTo>
                  <a:pt x="4004284" y="3702164"/>
                </a:lnTo>
                <a:lnTo>
                  <a:pt x="4016006" y="3653218"/>
                </a:lnTo>
                <a:lnTo>
                  <a:pt x="4027576" y="3604234"/>
                </a:lnTo>
                <a:lnTo>
                  <a:pt x="4038993" y="3555200"/>
                </a:lnTo>
                <a:lnTo>
                  <a:pt x="4050233" y="3506139"/>
                </a:lnTo>
                <a:lnTo>
                  <a:pt x="4061282" y="3457029"/>
                </a:lnTo>
                <a:lnTo>
                  <a:pt x="4072153" y="3407867"/>
                </a:lnTo>
                <a:lnTo>
                  <a:pt x="4082808" y="3358654"/>
                </a:lnTo>
                <a:lnTo>
                  <a:pt x="4093248" y="3309391"/>
                </a:lnTo>
                <a:lnTo>
                  <a:pt x="4103459" y="3260077"/>
                </a:lnTo>
                <a:lnTo>
                  <a:pt x="4113428" y="3210699"/>
                </a:lnTo>
                <a:lnTo>
                  <a:pt x="4123156" y="3161258"/>
                </a:lnTo>
                <a:lnTo>
                  <a:pt x="4132605" y="3111754"/>
                </a:lnTo>
                <a:lnTo>
                  <a:pt x="4141787" y="3062186"/>
                </a:lnTo>
                <a:lnTo>
                  <a:pt x="4150690" y="3012554"/>
                </a:lnTo>
                <a:lnTo>
                  <a:pt x="4159288" y="2962846"/>
                </a:lnTo>
                <a:lnTo>
                  <a:pt x="4167581" y="2913062"/>
                </a:lnTo>
                <a:lnTo>
                  <a:pt x="4175556" y="2863202"/>
                </a:lnTo>
                <a:lnTo>
                  <a:pt x="4183189" y="2813266"/>
                </a:lnTo>
                <a:lnTo>
                  <a:pt x="4190225" y="2765056"/>
                </a:lnTo>
                <a:lnTo>
                  <a:pt x="4196880" y="2716720"/>
                </a:lnTo>
                <a:lnTo>
                  <a:pt x="4203128" y="2668257"/>
                </a:lnTo>
                <a:lnTo>
                  <a:pt x="4208970" y="2619679"/>
                </a:lnTo>
                <a:lnTo>
                  <a:pt x="4214406" y="2571000"/>
                </a:lnTo>
                <a:lnTo>
                  <a:pt x="4219397" y="2522232"/>
                </a:lnTo>
                <a:lnTo>
                  <a:pt x="4223969" y="2473388"/>
                </a:lnTo>
                <a:lnTo>
                  <a:pt x="4228096" y="2424455"/>
                </a:lnTo>
                <a:lnTo>
                  <a:pt x="4231754" y="2375471"/>
                </a:lnTo>
                <a:lnTo>
                  <a:pt x="4234954" y="2326424"/>
                </a:lnTo>
                <a:lnTo>
                  <a:pt x="4237685" y="2277338"/>
                </a:lnTo>
                <a:lnTo>
                  <a:pt x="4239920" y="2228215"/>
                </a:lnTo>
                <a:lnTo>
                  <a:pt x="4241673" y="2179066"/>
                </a:lnTo>
                <a:lnTo>
                  <a:pt x="4242917" y="2129904"/>
                </a:lnTo>
                <a:lnTo>
                  <a:pt x="4243654" y="2080729"/>
                </a:lnTo>
                <a:lnTo>
                  <a:pt x="4243857" y="2031555"/>
                </a:lnTo>
                <a:lnTo>
                  <a:pt x="4243527" y="1982406"/>
                </a:lnTo>
                <a:lnTo>
                  <a:pt x="4242663" y="1933270"/>
                </a:lnTo>
                <a:lnTo>
                  <a:pt x="4241241" y="1884172"/>
                </a:lnTo>
                <a:lnTo>
                  <a:pt x="4239260" y="1835111"/>
                </a:lnTo>
                <a:lnTo>
                  <a:pt x="4236707" y="1786102"/>
                </a:lnTo>
                <a:lnTo>
                  <a:pt x="4233570" y="1737156"/>
                </a:lnTo>
                <a:lnTo>
                  <a:pt x="4229849" y="1688274"/>
                </a:lnTo>
                <a:lnTo>
                  <a:pt x="4225518" y="1639481"/>
                </a:lnTo>
                <a:lnTo>
                  <a:pt x="4220591" y="1590763"/>
                </a:lnTo>
                <a:lnTo>
                  <a:pt x="4215028" y="1542161"/>
                </a:lnTo>
                <a:lnTo>
                  <a:pt x="4208843" y="1493659"/>
                </a:lnTo>
                <a:lnTo>
                  <a:pt x="4202011" y="1445272"/>
                </a:lnTo>
                <a:lnTo>
                  <a:pt x="4194543" y="1397012"/>
                </a:lnTo>
                <a:lnTo>
                  <a:pt x="4186402" y="1348905"/>
                </a:lnTo>
                <a:lnTo>
                  <a:pt x="4177601" y="1300924"/>
                </a:lnTo>
                <a:lnTo>
                  <a:pt x="4168127" y="1253109"/>
                </a:lnTo>
                <a:lnTo>
                  <a:pt x="4157954" y="1205458"/>
                </a:lnTo>
                <a:lnTo>
                  <a:pt x="4147083" y="1157986"/>
                </a:lnTo>
                <a:lnTo>
                  <a:pt x="4135513" y="1110703"/>
                </a:lnTo>
                <a:lnTo>
                  <a:pt x="4123220" y="1063612"/>
                </a:lnTo>
                <a:lnTo>
                  <a:pt x="4110202" y="1016723"/>
                </a:lnTo>
                <a:lnTo>
                  <a:pt x="4096448" y="970038"/>
                </a:lnTo>
                <a:lnTo>
                  <a:pt x="4081945" y="923594"/>
                </a:lnTo>
                <a:lnTo>
                  <a:pt x="4066679" y="877366"/>
                </a:lnTo>
                <a:lnTo>
                  <a:pt x="4050665" y="831392"/>
                </a:lnTo>
                <a:lnTo>
                  <a:pt x="4033863" y="785672"/>
                </a:lnTo>
                <a:lnTo>
                  <a:pt x="4016273" y="740206"/>
                </a:lnTo>
                <a:lnTo>
                  <a:pt x="3997896" y="695020"/>
                </a:lnTo>
                <a:lnTo>
                  <a:pt x="3978706" y="650113"/>
                </a:lnTo>
                <a:lnTo>
                  <a:pt x="3958717" y="605485"/>
                </a:lnTo>
                <a:lnTo>
                  <a:pt x="3937889" y="561162"/>
                </a:lnTo>
                <a:lnTo>
                  <a:pt x="3916235" y="517156"/>
                </a:lnTo>
                <a:lnTo>
                  <a:pt x="3893743" y="473468"/>
                </a:lnTo>
                <a:lnTo>
                  <a:pt x="3870388" y="430110"/>
                </a:lnTo>
                <a:lnTo>
                  <a:pt x="3846169" y="387083"/>
                </a:lnTo>
                <a:lnTo>
                  <a:pt x="3821087" y="344411"/>
                </a:lnTo>
                <a:lnTo>
                  <a:pt x="3795115" y="302082"/>
                </a:lnTo>
                <a:lnTo>
                  <a:pt x="3768255" y="260134"/>
                </a:lnTo>
                <a:lnTo>
                  <a:pt x="3740493" y="218567"/>
                </a:lnTo>
                <a:lnTo>
                  <a:pt x="3711816" y="177380"/>
                </a:lnTo>
                <a:lnTo>
                  <a:pt x="3682009" y="136575"/>
                </a:lnTo>
                <a:lnTo>
                  <a:pt x="3651466" y="96710"/>
                </a:lnTo>
                <a:lnTo>
                  <a:pt x="3620211" y="57810"/>
                </a:lnTo>
                <a:lnTo>
                  <a:pt x="3588245" y="19837"/>
                </a:lnTo>
                <a:lnTo>
                  <a:pt x="3570744" y="0"/>
                </a:lnTo>
                <a:lnTo>
                  <a:pt x="0" y="0"/>
                </a:lnTo>
                <a:lnTo>
                  <a:pt x="0" y="7742466"/>
                </a:lnTo>
                <a:lnTo>
                  <a:pt x="0" y="8414093"/>
                </a:lnTo>
                <a:lnTo>
                  <a:pt x="0" y="10286987"/>
                </a:lnTo>
                <a:lnTo>
                  <a:pt x="4149407" y="10286987"/>
                </a:lnTo>
                <a:lnTo>
                  <a:pt x="4166400" y="10245471"/>
                </a:lnTo>
                <a:lnTo>
                  <a:pt x="4184345" y="10198671"/>
                </a:lnTo>
                <a:lnTo>
                  <a:pt x="4201109" y="10151364"/>
                </a:lnTo>
                <a:lnTo>
                  <a:pt x="4216527" y="10103637"/>
                </a:lnTo>
                <a:lnTo>
                  <a:pt x="4230421" y="10055555"/>
                </a:lnTo>
                <a:lnTo>
                  <a:pt x="4242613" y="10007206"/>
                </a:lnTo>
                <a:lnTo>
                  <a:pt x="4252925" y="9958641"/>
                </a:lnTo>
                <a:lnTo>
                  <a:pt x="4261193" y="9909950"/>
                </a:lnTo>
                <a:lnTo>
                  <a:pt x="4267212" y="9861207"/>
                </a:lnTo>
                <a:lnTo>
                  <a:pt x="4270819" y="9812464"/>
                </a:lnTo>
                <a:lnTo>
                  <a:pt x="4272229" y="9763963"/>
                </a:lnTo>
                <a:close/>
              </a:path>
            </a:pathLst>
          </a:custGeom>
          <a:solidFill>
            <a:srgbClr val="6AD4CC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526345" y="0"/>
            <a:ext cx="7762240" cy="10287000"/>
          </a:xfrm>
          <a:custGeom>
            <a:avLst/>
            <a:gdLst/>
            <a:ahLst/>
            <a:cxnLst/>
            <a:rect l="l" t="t" r="r" b="b"/>
            <a:pathLst>
              <a:path w="7762240" h="10287000">
                <a:moveTo>
                  <a:pt x="7761656" y="0"/>
                </a:moveTo>
                <a:lnTo>
                  <a:pt x="1955" y="0"/>
                </a:lnTo>
                <a:lnTo>
                  <a:pt x="622" y="45593"/>
                </a:lnTo>
                <a:lnTo>
                  <a:pt x="0" y="95135"/>
                </a:lnTo>
                <a:lnTo>
                  <a:pt x="215" y="144678"/>
                </a:lnTo>
                <a:lnTo>
                  <a:pt x="1257" y="194221"/>
                </a:lnTo>
                <a:lnTo>
                  <a:pt x="3136" y="243738"/>
                </a:lnTo>
                <a:lnTo>
                  <a:pt x="5842" y="293217"/>
                </a:lnTo>
                <a:lnTo>
                  <a:pt x="9359" y="342633"/>
                </a:lnTo>
                <a:lnTo>
                  <a:pt x="13703" y="391985"/>
                </a:lnTo>
                <a:lnTo>
                  <a:pt x="18859" y="441248"/>
                </a:lnTo>
                <a:lnTo>
                  <a:pt x="24828" y="490410"/>
                </a:lnTo>
                <a:lnTo>
                  <a:pt x="31457" y="540143"/>
                </a:lnTo>
                <a:lnTo>
                  <a:pt x="38963" y="589800"/>
                </a:lnTo>
                <a:lnTo>
                  <a:pt x="47358" y="639368"/>
                </a:lnTo>
                <a:lnTo>
                  <a:pt x="56603" y="688797"/>
                </a:lnTo>
                <a:lnTo>
                  <a:pt x="66725" y="738111"/>
                </a:lnTo>
                <a:lnTo>
                  <a:pt x="77711" y="787247"/>
                </a:lnTo>
                <a:lnTo>
                  <a:pt x="89560" y="836218"/>
                </a:lnTo>
                <a:lnTo>
                  <a:pt x="102247" y="884986"/>
                </a:lnTo>
                <a:lnTo>
                  <a:pt x="115798" y="933551"/>
                </a:lnTo>
                <a:lnTo>
                  <a:pt x="130200" y="981875"/>
                </a:lnTo>
                <a:lnTo>
                  <a:pt x="145427" y="1029931"/>
                </a:lnTo>
                <a:lnTo>
                  <a:pt x="161505" y="1077734"/>
                </a:lnTo>
                <a:lnTo>
                  <a:pt x="178422" y="1125232"/>
                </a:lnTo>
                <a:lnTo>
                  <a:pt x="196164" y="1172413"/>
                </a:lnTo>
                <a:lnTo>
                  <a:pt x="214718" y="1219263"/>
                </a:lnTo>
                <a:lnTo>
                  <a:pt x="234111" y="1265770"/>
                </a:lnTo>
                <a:lnTo>
                  <a:pt x="254317" y="1311897"/>
                </a:lnTo>
                <a:lnTo>
                  <a:pt x="275336" y="1357630"/>
                </a:lnTo>
                <a:lnTo>
                  <a:pt x="297167" y="1402956"/>
                </a:lnTo>
                <a:lnTo>
                  <a:pt x="319798" y="1447850"/>
                </a:lnTo>
                <a:lnTo>
                  <a:pt x="343242" y="1492300"/>
                </a:lnTo>
                <a:lnTo>
                  <a:pt x="367474" y="1536280"/>
                </a:lnTo>
                <a:lnTo>
                  <a:pt x="392506" y="1579765"/>
                </a:lnTo>
                <a:lnTo>
                  <a:pt x="418312" y="1622742"/>
                </a:lnTo>
                <a:lnTo>
                  <a:pt x="444919" y="1665185"/>
                </a:lnTo>
                <a:lnTo>
                  <a:pt x="472300" y="1707095"/>
                </a:lnTo>
                <a:lnTo>
                  <a:pt x="500456" y="1748421"/>
                </a:lnTo>
                <a:lnTo>
                  <a:pt x="529780" y="1790026"/>
                </a:lnTo>
                <a:lnTo>
                  <a:pt x="559866" y="1830895"/>
                </a:lnTo>
                <a:lnTo>
                  <a:pt x="590677" y="1871052"/>
                </a:lnTo>
                <a:lnTo>
                  <a:pt x="622173" y="1910524"/>
                </a:lnTo>
                <a:lnTo>
                  <a:pt x="654354" y="1949361"/>
                </a:lnTo>
                <a:lnTo>
                  <a:pt x="687158" y="1987562"/>
                </a:lnTo>
                <a:lnTo>
                  <a:pt x="720585" y="2025154"/>
                </a:lnTo>
                <a:lnTo>
                  <a:pt x="754608" y="2062187"/>
                </a:lnTo>
                <a:lnTo>
                  <a:pt x="789178" y="2098675"/>
                </a:lnTo>
                <a:lnTo>
                  <a:pt x="824280" y="2134641"/>
                </a:lnTo>
                <a:lnTo>
                  <a:pt x="859878" y="2170112"/>
                </a:lnTo>
                <a:lnTo>
                  <a:pt x="895959" y="2205126"/>
                </a:lnTo>
                <a:lnTo>
                  <a:pt x="932472" y="2239683"/>
                </a:lnTo>
                <a:lnTo>
                  <a:pt x="969416" y="2273846"/>
                </a:lnTo>
                <a:lnTo>
                  <a:pt x="1006754" y="2307615"/>
                </a:lnTo>
                <a:lnTo>
                  <a:pt x="1044448" y="2341029"/>
                </a:lnTo>
                <a:lnTo>
                  <a:pt x="1082471" y="2374100"/>
                </a:lnTo>
                <a:lnTo>
                  <a:pt x="1120813" y="2406878"/>
                </a:lnTo>
                <a:lnTo>
                  <a:pt x="1159433" y="2439365"/>
                </a:lnTo>
                <a:lnTo>
                  <a:pt x="1198295" y="2471610"/>
                </a:lnTo>
                <a:lnTo>
                  <a:pt x="1237386" y="2503627"/>
                </a:lnTo>
                <a:lnTo>
                  <a:pt x="1276680" y="2535440"/>
                </a:lnTo>
                <a:lnTo>
                  <a:pt x="1316139" y="2567089"/>
                </a:lnTo>
                <a:lnTo>
                  <a:pt x="1355725" y="2598585"/>
                </a:lnTo>
                <a:lnTo>
                  <a:pt x="1395437" y="2629966"/>
                </a:lnTo>
                <a:lnTo>
                  <a:pt x="1435227" y="2661259"/>
                </a:lnTo>
                <a:lnTo>
                  <a:pt x="1594675" y="2786024"/>
                </a:lnTo>
                <a:lnTo>
                  <a:pt x="1634515" y="2817355"/>
                </a:lnTo>
                <a:lnTo>
                  <a:pt x="1674126" y="2848914"/>
                </a:lnTo>
                <a:lnTo>
                  <a:pt x="1713534" y="2880703"/>
                </a:lnTo>
                <a:lnTo>
                  <a:pt x="1752739" y="2912719"/>
                </a:lnTo>
                <a:lnTo>
                  <a:pt x="1791741" y="2944939"/>
                </a:lnTo>
                <a:lnTo>
                  <a:pt x="1830565" y="2977375"/>
                </a:lnTo>
                <a:lnTo>
                  <a:pt x="1869198" y="3010014"/>
                </a:lnTo>
                <a:lnTo>
                  <a:pt x="1907667" y="3042831"/>
                </a:lnTo>
                <a:lnTo>
                  <a:pt x="1945957" y="3075851"/>
                </a:lnTo>
                <a:lnTo>
                  <a:pt x="1984082" y="3109036"/>
                </a:lnTo>
                <a:lnTo>
                  <a:pt x="2022055" y="3142399"/>
                </a:lnTo>
                <a:lnTo>
                  <a:pt x="2059876" y="3175927"/>
                </a:lnTo>
                <a:lnTo>
                  <a:pt x="2097557" y="3209620"/>
                </a:lnTo>
                <a:lnTo>
                  <a:pt x="2135098" y="3243453"/>
                </a:lnTo>
                <a:lnTo>
                  <a:pt x="2172512" y="3277438"/>
                </a:lnTo>
                <a:lnTo>
                  <a:pt x="2209800" y="3311563"/>
                </a:lnTo>
                <a:lnTo>
                  <a:pt x="2246960" y="3345815"/>
                </a:lnTo>
                <a:lnTo>
                  <a:pt x="2284018" y="3380181"/>
                </a:lnTo>
                <a:lnTo>
                  <a:pt x="2320975" y="3414674"/>
                </a:lnTo>
                <a:lnTo>
                  <a:pt x="2357831" y="3449269"/>
                </a:lnTo>
                <a:lnTo>
                  <a:pt x="2394585" y="3483978"/>
                </a:lnTo>
                <a:lnTo>
                  <a:pt x="2431262" y="3518776"/>
                </a:lnTo>
                <a:lnTo>
                  <a:pt x="2467864" y="3553663"/>
                </a:lnTo>
                <a:lnTo>
                  <a:pt x="2540838" y="3623665"/>
                </a:lnTo>
                <a:lnTo>
                  <a:pt x="2613583" y="3693947"/>
                </a:lnTo>
                <a:lnTo>
                  <a:pt x="2758567" y="3835108"/>
                </a:lnTo>
                <a:lnTo>
                  <a:pt x="3084169" y="4153547"/>
                </a:lnTo>
                <a:lnTo>
                  <a:pt x="3193148" y="4259288"/>
                </a:lnTo>
                <a:lnTo>
                  <a:pt x="3266071" y="4329506"/>
                </a:lnTo>
                <a:lnTo>
                  <a:pt x="3302635" y="4364507"/>
                </a:lnTo>
                <a:lnTo>
                  <a:pt x="3339274" y="4399432"/>
                </a:lnTo>
                <a:lnTo>
                  <a:pt x="3375990" y="4434268"/>
                </a:lnTo>
                <a:lnTo>
                  <a:pt x="3412807" y="4469015"/>
                </a:lnTo>
                <a:lnTo>
                  <a:pt x="3449713" y="4503674"/>
                </a:lnTo>
                <a:lnTo>
                  <a:pt x="3486721" y="4538218"/>
                </a:lnTo>
                <a:lnTo>
                  <a:pt x="3523831" y="4572647"/>
                </a:lnTo>
                <a:lnTo>
                  <a:pt x="3561067" y="4606950"/>
                </a:lnTo>
                <a:lnTo>
                  <a:pt x="3598418" y="4641139"/>
                </a:lnTo>
                <a:lnTo>
                  <a:pt x="3635895" y="4675187"/>
                </a:lnTo>
                <a:lnTo>
                  <a:pt x="3673513" y="4709096"/>
                </a:lnTo>
                <a:lnTo>
                  <a:pt x="3711257" y="4742853"/>
                </a:lnTo>
                <a:lnTo>
                  <a:pt x="3749167" y="4776457"/>
                </a:lnTo>
                <a:lnTo>
                  <a:pt x="3787216" y="4809896"/>
                </a:lnTo>
                <a:lnTo>
                  <a:pt x="3825430" y="4843170"/>
                </a:lnTo>
                <a:lnTo>
                  <a:pt x="3863822" y="4876266"/>
                </a:lnTo>
                <a:lnTo>
                  <a:pt x="3902367" y="4909185"/>
                </a:lnTo>
                <a:lnTo>
                  <a:pt x="3941102" y="4941913"/>
                </a:lnTo>
                <a:lnTo>
                  <a:pt x="3980027" y="4974437"/>
                </a:lnTo>
                <a:lnTo>
                  <a:pt x="4019143" y="5006772"/>
                </a:lnTo>
                <a:lnTo>
                  <a:pt x="4058450" y="5038877"/>
                </a:lnTo>
                <a:lnTo>
                  <a:pt x="4097972" y="5070780"/>
                </a:lnTo>
                <a:lnTo>
                  <a:pt x="4137698" y="5102453"/>
                </a:lnTo>
                <a:lnTo>
                  <a:pt x="4176458" y="5132971"/>
                </a:lnTo>
                <a:lnTo>
                  <a:pt x="4215498" y="5163236"/>
                </a:lnTo>
                <a:lnTo>
                  <a:pt x="4254830" y="5193246"/>
                </a:lnTo>
                <a:lnTo>
                  <a:pt x="4294416" y="5222989"/>
                </a:lnTo>
                <a:lnTo>
                  <a:pt x="4334294" y="5252453"/>
                </a:lnTo>
                <a:lnTo>
                  <a:pt x="4374426" y="5281625"/>
                </a:lnTo>
                <a:lnTo>
                  <a:pt x="4414825" y="5310505"/>
                </a:lnTo>
                <a:lnTo>
                  <a:pt x="4455503" y="5339067"/>
                </a:lnTo>
                <a:lnTo>
                  <a:pt x="4496422" y="5367299"/>
                </a:lnTo>
                <a:lnTo>
                  <a:pt x="4537608" y="5395214"/>
                </a:lnTo>
                <a:lnTo>
                  <a:pt x="4579048" y="5422773"/>
                </a:lnTo>
                <a:lnTo>
                  <a:pt x="4620742" y="5449976"/>
                </a:lnTo>
                <a:lnTo>
                  <a:pt x="4662678" y="5476824"/>
                </a:lnTo>
                <a:lnTo>
                  <a:pt x="4704867" y="5503278"/>
                </a:lnTo>
                <a:lnTo>
                  <a:pt x="4747298" y="5529351"/>
                </a:lnTo>
                <a:lnTo>
                  <a:pt x="4789970" y="5555031"/>
                </a:lnTo>
                <a:lnTo>
                  <a:pt x="4832883" y="5580304"/>
                </a:lnTo>
                <a:lnTo>
                  <a:pt x="4876025" y="5605145"/>
                </a:lnTo>
                <a:lnTo>
                  <a:pt x="4919396" y="5629554"/>
                </a:lnTo>
                <a:lnTo>
                  <a:pt x="4963007" y="5653532"/>
                </a:lnTo>
                <a:lnTo>
                  <a:pt x="5006835" y="5677052"/>
                </a:lnTo>
                <a:lnTo>
                  <a:pt x="5050891" y="5700103"/>
                </a:lnTo>
                <a:lnTo>
                  <a:pt x="5095164" y="5722683"/>
                </a:lnTo>
                <a:lnTo>
                  <a:pt x="5139652" y="5744781"/>
                </a:lnTo>
                <a:lnTo>
                  <a:pt x="5184356" y="5766371"/>
                </a:lnTo>
                <a:lnTo>
                  <a:pt x="5229276" y="5787466"/>
                </a:lnTo>
                <a:lnTo>
                  <a:pt x="5274411" y="5808040"/>
                </a:lnTo>
                <a:lnTo>
                  <a:pt x="5319738" y="5828081"/>
                </a:lnTo>
                <a:lnTo>
                  <a:pt x="5365280" y="5847575"/>
                </a:lnTo>
                <a:lnTo>
                  <a:pt x="5411013" y="5866523"/>
                </a:lnTo>
                <a:lnTo>
                  <a:pt x="5456948" y="5884913"/>
                </a:lnTo>
                <a:lnTo>
                  <a:pt x="5503075" y="5902718"/>
                </a:lnTo>
                <a:lnTo>
                  <a:pt x="5549392" y="5919952"/>
                </a:lnTo>
                <a:lnTo>
                  <a:pt x="5595912" y="5936589"/>
                </a:lnTo>
                <a:lnTo>
                  <a:pt x="5642597" y="5952617"/>
                </a:lnTo>
                <a:lnTo>
                  <a:pt x="5689485" y="5968035"/>
                </a:lnTo>
                <a:lnTo>
                  <a:pt x="5736539" y="5982817"/>
                </a:lnTo>
                <a:lnTo>
                  <a:pt x="5783783" y="5996965"/>
                </a:lnTo>
                <a:lnTo>
                  <a:pt x="5831192" y="6010453"/>
                </a:lnTo>
                <a:lnTo>
                  <a:pt x="5878766" y="6023292"/>
                </a:lnTo>
                <a:lnTo>
                  <a:pt x="5926518" y="6035459"/>
                </a:lnTo>
                <a:lnTo>
                  <a:pt x="5974448" y="6046940"/>
                </a:lnTo>
                <a:lnTo>
                  <a:pt x="6022518" y="6057735"/>
                </a:lnTo>
                <a:lnTo>
                  <a:pt x="6070765" y="6067818"/>
                </a:lnTo>
                <a:lnTo>
                  <a:pt x="6119165" y="6077191"/>
                </a:lnTo>
                <a:lnTo>
                  <a:pt x="6167717" y="6085840"/>
                </a:lnTo>
                <a:lnTo>
                  <a:pt x="6184379" y="6088545"/>
                </a:lnTo>
                <a:lnTo>
                  <a:pt x="6174587" y="6137656"/>
                </a:lnTo>
                <a:lnTo>
                  <a:pt x="6165532" y="6186906"/>
                </a:lnTo>
                <a:lnTo>
                  <a:pt x="6157201" y="6236297"/>
                </a:lnTo>
                <a:lnTo>
                  <a:pt x="6149594" y="6285801"/>
                </a:lnTo>
                <a:lnTo>
                  <a:pt x="6142698" y="6335420"/>
                </a:lnTo>
                <a:lnTo>
                  <a:pt x="6136500" y="6385141"/>
                </a:lnTo>
                <a:lnTo>
                  <a:pt x="6130988" y="6434963"/>
                </a:lnTo>
                <a:lnTo>
                  <a:pt x="6126162" y="6484874"/>
                </a:lnTo>
                <a:lnTo>
                  <a:pt x="6122009" y="6534861"/>
                </a:lnTo>
                <a:lnTo>
                  <a:pt x="6118517" y="6584912"/>
                </a:lnTo>
                <a:lnTo>
                  <a:pt x="6115685" y="6635026"/>
                </a:lnTo>
                <a:lnTo>
                  <a:pt x="6113500" y="6685191"/>
                </a:lnTo>
                <a:lnTo>
                  <a:pt x="6111951" y="6735407"/>
                </a:lnTo>
                <a:lnTo>
                  <a:pt x="6111037" y="6785648"/>
                </a:lnTo>
                <a:lnTo>
                  <a:pt x="6110732" y="6835915"/>
                </a:lnTo>
                <a:lnTo>
                  <a:pt x="6111037" y="6886194"/>
                </a:lnTo>
                <a:lnTo>
                  <a:pt x="6111951" y="6936473"/>
                </a:lnTo>
                <a:lnTo>
                  <a:pt x="6113450" y="6986765"/>
                </a:lnTo>
                <a:lnTo>
                  <a:pt x="6115545" y="7037032"/>
                </a:lnTo>
                <a:lnTo>
                  <a:pt x="6118199" y="7087286"/>
                </a:lnTo>
                <a:lnTo>
                  <a:pt x="6121425" y="7137501"/>
                </a:lnTo>
                <a:lnTo>
                  <a:pt x="6125210" y="7187679"/>
                </a:lnTo>
                <a:lnTo>
                  <a:pt x="6129540" y="7237819"/>
                </a:lnTo>
                <a:lnTo>
                  <a:pt x="6134417" y="7287895"/>
                </a:lnTo>
                <a:lnTo>
                  <a:pt x="6139815" y="7337907"/>
                </a:lnTo>
                <a:lnTo>
                  <a:pt x="6145733" y="7387844"/>
                </a:lnTo>
                <a:lnTo>
                  <a:pt x="6152172" y="7437691"/>
                </a:lnTo>
                <a:lnTo>
                  <a:pt x="6159106" y="7487450"/>
                </a:lnTo>
                <a:lnTo>
                  <a:pt x="6166536" y="7537120"/>
                </a:lnTo>
                <a:lnTo>
                  <a:pt x="6174448" y="7586662"/>
                </a:lnTo>
                <a:lnTo>
                  <a:pt x="6182830" y="7636091"/>
                </a:lnTo>
                <a:lnTo>
                  <a:pt x="6191694" y="7685392"/>
                </a:lnTo>
                <a:lnTo>
                  <a:pt x="6210643" y="7783754"/>
                </a:lnTo>
                <a:lnTo>
                  <a:pt x="6220714" y="7832865"/>
                </a:lnTo>
                <a:lnTo>
                  <a:pt x="6231217" y="7881874"/>
                </a:lnTo>
                <a:lnTo>
                  <a:pt x="6242139" y="7930794"/>
                </a:lnTo>
                <a:lnTo>
                  <a:pt x="6265176" y="8028343"/>
                </a:lnTo>
                <a:lnTo>
                  <a:pt x="6289726" y="8125549"/>
                </a:lnTo>
                <a:lnTo>
                  <a:pt x="6315710" y="8222399"/>
                </a:lnTo>
                <a:lnTo>
                  <a:pt x="6343002" y="8318919"/>
                </a:lnTo>
                <a:lnTo>
                  <a:pt x="6371539" y="8415109"/>
                </a:lnTo>
                <a:lnTo>
                  <a:pt x="6401194" y="8510994"/>
                </a:lnTo>
                <a:lnTo>
                  <a:pt x="6431889" y="8606587"/>
                </a:lnTo>
                <a:lnTo>
                  <a:pt x="6479667" y="8749424"/>
                </a:lnTo>
                <a:lnTo>
                  <a:pt x="6561976" y="8984437"/>
                </a:lnTo>
                <a:lnTo>
                  <a:pt x="6646913" y="9218447"/>
                </a:lnTo>
                <a:lnTo>
                  <a:pt x="6699898" y="9358135"/>
                </a:lnTo>
                <a:lnTo>
                  <a:pt x="6736308" y="9450781"/>
                </a:lnTo>
                <a:lnTo>
                  <a:pt x="6773723" y="9542958"/>
                </a:lnTo>
                <a:lnTo>
                  <a:pt x="6812280" y="9634588"/>
                </a:lnTo>
                <a:lnTo>
                  <a:pt x="6832003" y="9680156"/>
                </a:lnTo>
                <a:lnTo>
                  <a:pt x="6852056" y="9725558"/>
                </a:lnTo>
                <a:lnTo>
                  <a:pt x="6872452" y="9770783"/>
                </a:lnTo>
                <a:lnTo>
                  <a:pt x="6893204" y="9815817"/>
                </a:lnTo>
                <a:lnTo>
                  <a:pt x="6915480" y="9862756"/>
                </a:lnTo>
                <a:lnTo>
                  <a:pt x="6938480" y="9909238"/>
                </a:lnTo>
                <a:lnTo>
                  <a:pt x="6962229" y="9955225"/>
                </a:lnTo>
                <a:lnTo>
                  <a:pt x="6986778" y="10000666"/>
                </a:lnTo>
                <a:lnTo>
                  <a:pt x="7012165" y="10045535"/>
                </a:lnTo>
                <a:lnTo>
                  <a:pt x="7038416" y="10089794"/>
                </a:lnTo>
                <a:lnTo>
                  <a:pt x="7065569" y="10133381"/>
                </a:lnTo>
                <a:lnTo>
                  <a:pt x="7093674" y="10176281"/>
                </a:lnTo>
                <a:lnTo>
                  <a:pt x="7122744" y="10218433"/>
                </a:lnTo>
                <a:lnTo>
                  <a:pt x="7152830" y="10259809"/>
                </a:lnTo>
                <a:lnTo>
                  <a:pt x="7173696" y="10287000"/>
                </a:lnTo>
                <a:lnTo>
                  <a:pt x="7761643" y="10287000"/>
                </a:lnTo>
                <a:lnTo>
                  <a:pt x="7761643" y="5896419"/>
                </a:lnTo>
                <a:lnTo>
                  <a:pt x="7761656" y="0"/>
                </a:lnTo>
                <a:close/>
              </a:path>
            </a:pathLst>
          </a:custGeom>
          <a:solidFill>
            <a:srgbClr val="6AD4CC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7200" y="89725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39399" y="567759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49"/>
                </a:ln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49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59" y="239399"/>
                </a:lnTo>
                <a:lnTo>
                  <a:pt x="571499" y="285749"/>
                </a:lnTo>
                <a:lnTo>
                  <a:pt x="567759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59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78187" y="0"/>
            <a:ext cx="2209800" cy="3334385"/>
          </a:xfrm>
          <a:custGeom>
            <a:avLst/>
            <a:gdLst/>
            <a:ahLst/>
            <a:cxnLst/>
            <a:rect l="l" t="t" r="r" b="b"/>
            <a:pathLst>
              <a:path w="2209800" h="3334385">
                <a:moveTo>
                  <a:pt x="1181100" y="2743212"/>
                </a:moveTo>
                <a:lnTo>
                  <a:pt x="1179144" y="2694775"/>
                </a:lnTo>
                <a:lnTo>
                  <a:pt x="1173378" y="2647416"/>
                </a:lnTo>
                <a:lnTo>
                  <a:pt x="1163942" y="2601290"/>
                </a:lnTo>
                <a:lnTo>
                  <a:pt x="1151001" y="2556548"/>
                </a:lnTo>
                <a:lnTo>
                  <a:pt x="1134694" y="2513342"/>
                </a:lnTo>
                <a:lnTo>
                  <a:pt x="1115187" y="2471813"/>
                </a:lnTo>
                <a:lnTo>
                  <a:pt x="1092631" y="2432126"/>
                </a:lnTo>
                <a:lnTo>
                  <a:pt x="1067168" y="2394432"/>
                </a:lnTo>
                <a:lnTo>
                  <a:pt x="1038948" y="2358885"/>
                </a:lnTo>
                <a:lnTo>
                  <a:pt x="1008138" y="2325624"/>
                </a:lnTo>
                <a:lnTo>
                  <a:pt x="974877" y="2294813"/>
                </a:lnTo>
                <a:lnTo>
                  <a:pt x="939330" y="2266594"/>
                </a:lnTo>
                <a:lnTo>
                  <a:pt x="901636" y="2241131"/>
                </a:lnTo>
                <a:lnTo>
                  <a:pt x="861949" y="2218575"/>
                </a:lnTo>
                <a:lnTo>
                  <a:pt x="820420" y="2199068"/>
                </a:lnTo>
                <a:lnTo>
                  <a:pt x="777214" y="2182761"/>
                </a:lnTo>
                <a:lnTo>
                  <a:pt x="732472" y="2169820"/>
                </a:lnTo>
                <a:lnTo>
                  <a:pt x="686346" y="2160384"/>
                </a:lnTo>
                <a:lnTo>
                  <a:pt x="638987" y="2154618"/>
                </a:lnTo>
                <a:lnTo>
                  <a:pt x="590550" y="2152662"/>
                </a:lnTo>
                <a:lnTo>
                  <a:pt x="542124" y="2154618"/>
                </a:lnTo>
                <a:lnTo>
                  <a:pt x="494766" y="2160384"/>
                </a:lnTo>
                <a:lnTo>
                  <a:pt x="448640" y="2169820"/>
                </a:lnTo>
                <a:lnTo>
                  <a:pt x="403898" y="2182761"/>
                </a:lnTo>
                <a:lnTo>
                  <a:pt x="360692" y="2199068"/>
                </a:lnTo>
                <a:lnTo>
                  <a:pt x="319163" y="2218575"/>
                </a:lnTo>
                <a:lnTo>
                  <a:pt x="279476" y="2241131"/>
                </a:lnTo>
                <a:lnTo>
                  <a:pt x="241782" y="2266594"/>
                </a:lnTo>
                <a:lnTo>
                  <a:pt x="206235" y="2294813"/>
                </a:lnTo>
                <a:lnTo>
                  <a:pt x="172974" y="2325624"/>
                </a:lnTo>
                <a:lnTo>
                  <a:pt x="142163" y="2358885"/>
                </a:lnTo>
                <a:lnTo>
                  <a:pt x="113944" y="2394432"/>
                </a:lnTo>
                <a:lnTo>
                  <a:pt x="88480" y="2432126"/>
                </a:lnTo>
                <a:lnTo>
                  <a:pt x="65925" y="2471813"/>
                </a:lnTo>
                <a:lnTo>
                  <a:pt x="46418" y="2513342"/>
                </a:lnTo>
                <a:lnTo>
                  <a:pt x="30111" y="2556548"/>
                </a:lnTo>
                <a:lnTo>
                  <a:pt x="17170" y="2601290"/>
                </a:lnTo>
                <a:lnTo>
                  <a:pt x="7734" y="2647416"/>
                </a:lnTo>
                <a:lnTo>
                  <a:pt x="1968" y="2694775"/>
                </a:lnTo>
                <a:lnTo>
                  <a:pt x="0" y="2743212"/>
                </a:lnTo>
                <a:lnTo>
                  <a:pt x="1968" y="2791637"/>
                </a:lnTo>
                <a:lnTo>
                  <a:pt x="7734" y="2838996"/>
                </a:lnTo>
                <a:lnTo>
                  <a:pt x="17170" y="2885122"/>
                </a:lnTo>
                <a:lnTo>
                  <a:pt x="30111" y="2929864"/>
                </a:lnTo>
                <a:lnTo>
                  <a:pt x="46418" y="2973070"/>
                </a:lnTo>
                <a:lnTo>
                  <a:pt x="65925" y="3014599"/>
                </a:lnTo>
                <a:lnTo>
                  <a:pt x="88480" y="3054286"/>
                </a:lnTo>
                <a:lnTo>
                  <a:pt x="113944" y="3091980"/>
                </a:lnTo>
                <a:lnTo>
                  <a:pt x="142163" y="3127527"/>
                </a:lnTo>
                <a:lnTo>
                  <a:pt x="172974" y="3160788"/>
                </a:lnTo>
                <a:lnTo>
                  <a:pt x="206235" y="3191599"/>
                </a:lnTo>
                <a:lnTo>
                  <a:pt x="241782" y="3219818"/>
                </a:lnTo>
                <a:lnTo>
                  <a:pt x="279476" y="3245281"/>
                </a:lnTo>
                <a:lnTo>
                  <a:pt x="319163" y="3267837"/>
                </a:lnTo>
                <a:lnTo>
                  <a:pt x="360692" y="3287344"/>
                </a:lnTo>
                <a:lnTo>
                  <a:pt x="403898" y="3303651"/>
                </a:lnTo>
                <a:lnTo>
                  <a:pt x="448640" y="3316592"/>
                </a:lnTo>
                <a:lnTo>
                  <a:pt x="494766" y="3326028"/>
                </a:lnTo>
                <a:lnTo>
                  <a:pt x="542124" y="3331794"/>
                </a:lnTo>
                <a:lnTo>
                  <a:pt x="590550" y="3333762"/>
                </a:lnTo>
                <a:lnTo>
                  <a:pt x="638987" y="3331794"/>
                </a:lnTo>
                <a:lnTo>
                  <a:pt x="686346" y="3326028"/>
                </a:lnTo>
                <a:lnTo>
                  <a:pt x="732472" y="3316592"/>
                </a:lnTo>
                <a:lnTo>
                  <a:pt x="777214" y="3303651"/>
                </a:lnTo>
                <a:lnTo>
                  <a:pt x="820420" y="3287344"/>
                </a:lnTo>
                <a:lnTo>
                  <a:pt x="861949" y="3267837"/>
                </a:lnTo>
                <a:lnTo>
                  <a:pt x="901636" y="3245281"/>
                </a:lnTo>
                <a:lnTo>
                  <a:pt x="939330" y="3219818"/>
                </a:lnTo>
                <a:lnTo>
                  <a:pt x="974877" y="3191599"/>
                </a:lnTo>
                <a:lnTo>
                  <a:pt x="1008138" y="3160788"/>
                </a:lnTo>
                <a:lnTo>
                  <a:pt x="1038948" y="3127527"/>
                </a:lnTo>
                <a:lnTo>
                  <a:pt x="1067168" y="3091980"/>
                </a:lnTo>
                <a:lnTo>
                  <a:pt x="1092631" y="3054286"/>
                </a:lnTo>
                <a:lnTo>
                  <a:pt x="1115187" y="3014599"/>
                </a:lnTo>
                <a:lnTo>
                  <a:pt x="1134694" y="2973070"/>
                </a:lnTo>
                <a:lnTo>
                  <a:pt x="1151001" y="2929864"/>
                </a:lnTo>
                <a:lnTo>
                  <a:pt x="1163942" y="2885122"/>
                </a:lnTo>
                <a:lnTo>
                  <a:pt x="1173378" y="2838996"/>
                </a:lnTo>
                <a:lnTo>
                  <a:pt x="1179144" y="2791637"/>
                </a:lnTo>
                <a:lnTo>
                  <a:pt x="1181100" y="2743212"/>
                </a:lnTo>
                <a:close/>
              </a:path>
              <a:path w="2209800" h="3334385">
                <a:moveTo>
                  <a:pt x="2209800" y="0"/>
                </a:moveTo>
                <a:lnTo>
                  <a:pt x="805713" y="0"/>
                </a:lnTo>
                <a:lnTo>
                  <a:pt x="781812" y="41414"/>
                </a:lnTo>
                <a:lnTo>
                  <a:pt x="758748" y="89763"/>
                </a:lnTo>
                <a:lnTo>
                  <a:pt x="739533" y="139827"/>
                </a:lnTo>
                <a:lnTo>
                  <a:pt x="724357" y="191198"/>
                </a:lnTo>
                <a:lnTo>
                  <a:pt x="713435" y="243497"/>
                </a:lnTo>
                <a:lnTo>
                  <a:pt x="706945" y="296367"/>
                </a:lnTo>
                <a:lnTo>
                  <a:pt x="704900" y="347649"/>
                </a:lnTo>
                <a:lnTo>
                  <a:pt x="706843" y="398576"/>
                </a:lnTo>
                <a:lnTo>
                  <a:pt x="712076" y="449224"/>
                </a:lnTo>
                <a:lnTo>
                  <a:pt x="719861" y="499630"/>
                </a:lnTo>
                <a:lnTo>
                  <a:pt x="729500" y="549871"/>
                </a:lnTo>
                <a:lnTo>
                  <a:pt x="740283" y="599973"/>
                </a:lnTo>
                <a:lnTo>
                  <a:pt x="751471" y="650011"/>
                </a:lnTo>
                <a:lnTo>
                  <a:pt x="761961" y="699795"/>
                </a:lnTo>
                <a:lnTo>
                  <a:pt x="771232" y="749757"/>
                </a:lnTo>
                <a:lnTo>
                  <a:pt x="779462" y="799858"/>
                </a:lnTo>
                <a:lnTo>
                  <a:pt x="786815" y="850099"/>
                </a:lnTo>
                <a:lnTo>
                  <a:pt x="793470" y="900442"/>
                </a:lnTo>
                <a:lnTo>
                  <a:pt x="799592" y="950861"/>
                </a:lnTo>
                <a:lnTo>
                  <a:pt x="805357" y="1001356"/>
                </a:lnTo>
                <a:lnTo>
                  <a:pt x="816483" y="1102410"/>
                </a:lnTo>
                <a:lnTo>
                  <a:pt x="822185" y="1152931"/>
                </a:lnTo>
                <a:lnTo>
                  <a:pt x="828217" y="1203426"/>
                </a:lnTo>
                <a:lnTo>
                  <a:pt x="834745" y="1253858"/>
                </a:lnTo>
                <a:lnTo>
                  <a:pt x="841933" y="1304213"/>
                </a:lnTo>
                <a:lnTo>
                  <a:pt x="849947" y="1354455"/>
                </a:lnTo>
                <a:lnTo>
                  <a:pt x="858977" y="1404581"/>
                </a:lnTo>
                <a:lnTo>
                  <a:pt x="869175" y="1454556"/>
                </a:lnTo>
                <a:lnTo>
                  <a:pt x="880135" y="1501597"/>
                </a:lnTo>
                <a:lnTo>
                  <a:pt x="892670" y="1548447"/>
                </a:lnTo>
                <a:lnTo>
                  <a:pt x="906843" y="1594954"/>
                </a:lnTo>
                <a:lnTo>
                  <a:pt x="922743" y="1640941"/>
                </a:lnTo>
                <a:lnTo>
                  <a:pt x="940435" y="1686229"/>
                </a:lnTo>
                <a:lnTo>
                  <a:pt x="960005" y="1730654"/>
                </a:lnTo>
                <a:lnTo>
                  <a:pt x="981544" y="1774037"/>
                </a:lnTo>
                <a:lnTo>
                  <a:pt x="1005116" y="1816227"/>
                </a:lnTo>
                <a:lnTo>
                  <a:pt x="1030795" y="1857032"/>
                </a:lnTo>
                <a:lnTo>
                  <a:pt x="1058672" y="1896300"/>
                </a:lnTo>
                <a:lnTo>
                  <a:pt x="1088821" y="1933841"/>
                </a:lnTo>
                <a:lnTo>
                  <a:pt x="1121321" y="1969490"/>
                </a:lnTo>
                <a:lnTo>
                  <a:pt x="1156246" y="2003082"/>
                </a:lnTo>
                <a:lnTo>
                  <a:pt x="1193673" y="2034438"/>
                </a:lnTo>
                <a:lnTo>
                  <a:pt x="1233690" y="2063394"/>
                </a:lnTo>
                <a:lnTo>
                  <a:pt x="1276642" y="2089467"/>
                </a:lnTo>
                <a:lnTo>
                  <a:pt x="1320800" y="2111286"/>
                </a:lnTo>
                <a:lnTo>
                  <a:pt x="1365999" y="2128964"/>
                </a:lnTo>
                <a:lnTo>
                  <a:pt x="1412062" y="2142667"/>
                </a:lnTo>
                <a:lnTo>
                  <a:pt x="1458836" y="2152523"/>
                </a:lnTo>
                <a:lnTo>
                  <a:pt x="1506156" y="2158669"/>
                </a:lnTo>
                <a:lnTo>
                  <a:pt x="1553857" y="2161235"/>
                </a:lnTo>
                <a:lnTo>
                  <a:pt x="1601774" y="2160371"/>
                </a:lnTo>
                <a:lnTo>
                  <a:pt x="1649755" y="2156206"/>
                </a:lnTo>
                <a:lnTo>
                  <a:pt x="1697621" y="2148878"/>
                </a:lnTo>
                <a:lnTo>
                  <a:pt x="1745208" y="2138527"/>
                </a:lnTo>
                <a:lnTo>
                  <a:pt x="1792363" y="2125294"/>
                </a:lnTo>
                <a:lnTo>
                  <a:pt x="1838909" y="2109317"/>
                </a:lnTo>
                <a:lnTo>
                  <a:pt x="1884692" y="2090737"/>
                </a:lnTo>
                <a:lnTo>
                  <a:pt x="1929409" y="2069731"/>
                </a:lnTo>
                <a:lnTo>
                  <a:pt x="1972970" y="2046744"/>
                </a:lnTo>
                <a:lnTo>
                  <a:pt x="2015363" y="2021890"/>
                </a:lnTo>
                <a:lnTo>
                  <a:pt x="2056599" y="1995246"/>
                </a:lnTo>
                <a:lnTo>
                  <a:pt x="2096668" y="1966912"/>
                </a:lnTo>
                <a:lnTo>
                  <a:pt x="2135594" y="1936978"/>
                </a:lnTo>
                <a:lnTo>
                  <a:pt x="2173351" y="1905546"/>
                </a:lnTo>
                <a:lnTo>
                  <a:pt x="2209800" y="1872856"/>
                </a:lnTo>
                <a:lnTo>
                  <a:pt x="2209800" y="0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1504" y="9127326"/>
            <a:ext cx="2056764" cy="1160145"/>
          </a:xfrm>
          <a:custGeom>
            <a:avLst/>
            <a:gdLst/>
            <a:ahLst/>
            <a:cxnLst/>
            <a:rect l="l" t="t" r="r" b="b"/>
            <a:pathLst>
              <a:path w="2056764" h="1160145">
                <a:moveTo>
                  <a:pt x="82513" y="923338"/>
                </a:moveTo>
                <a:lnTo>
                  <a:pt x="61962" y="878114"/>
                </a:lnTo>
                <a:lnTo>
                  <a:pt x="43870" y="831747"/>
                </a:lnTo>
                <a:lnTo>
                  <a:pt x="28382" y="784254"/>
                </a:lnTo>
                <a:lnTo>
                  <a:pt x="16585" y="738377"/>
                </a:lnTo>
                <a:lnTo>
                  <a:pt x="7822" y="692055"/>
                </a:lnTo>
                <a:lnTo>
                  <a:pt x="2243" y="645524"/>
                </a:lnTo>
                <a:lnTo>
                  <a:pt x="0" y="599019"/>
                </a:lnTo>
                <a:lnTo>
                  <a:pt x="1242" y="552774"/>
                </a:lnTo>
                <a:lnTo>
                  <a:pt x="6121" y="507026"/>
                </a:lnTo>
                <a:lnTo>
                  <a:pt x="14789" y="462009"/>
                </a:lnTo>
                <a:lnTo>
                  <a:pt x="27395" y="417958"/>
                </a:lnTo>
                <a:lnTo>
                  <a:pt x="44090" y="375109"/>
                </a:lnTo>
                <a:lnTo>
                  <a:pt x="65026" y="333697"/>
                </a:lnTo>
                <a:lnTo>
                  <a:pt x="90352" y="293957"/>
                </a:lnTo>
                <a:lnTo>
                  <a:pt x="120221" y="256124"/>
                </a:lnTo>
                <a:lnTo>
                  <a:pt x="155395" y="219488"/>
                </a:lnTo>
                <a:lnTo>
                  <a:pt x="193152" y="186508"/>
                </a:lnTo>
                <a:lnTo>
                  <a:pt x="233237" y="157022"/>
                </a:lnTo>
                <a:lnTo>
                  <a:pt x="275392" y="130871"/>
                </a:lnTo>
                <a:lnTo>
                  <a:pt x="319363" y="107895"/>
                </a:lnTo>
                <a:lnTo>
                  <a:pt x="364891" y="87935"/>
                </a:lnTo>
                <a:lnTo>
                  <a:pt x="411722" y="70831"/>
                </a:lnTo>
                <a:lnTo>
                  <a:pt x="459598" y="56424"/>
                </a:lnTo>
                <a:lnTo>
                  <a:pt x="508264" y="44553"/>
                </a:lnTo>
                <a:lnTo>
                  <a:pt x="557462" y="35059"/>
                </a:lnTo>
                <a:lnTo>
                  <a:pt x="606937" y="27782"/>
                </a:lnTo>
                <a:lnTo>
                  <a:pt x="656432" y="22562"/>
                </a:lnTo>
                <a:lnTo>
                  <a:pt x="708009" y="18903"/>
                </a:lnTo>
                <a:lnTo>
                  <a:pt x="759581" y="16672"/>
                </a:lnTo>
                <a:lnTo>
                  <a:pt x="811146" y="15604"/>
                </a:lnTo>
                <a:lnTo>
                  <a:pt x="862704" y="15436"/>
                </a:lnTo>
                <a:lnTo>
                  <a:pt x="914253" y="15902"/>
                </a:lnTo>
                <a:lnTo>
                  <a:pt x="965791" y="16740"/>
                </a:lnTo>
                <a:lnTo>
                  <a:pt x="1017316" y="17684"/>
                </a:lnTo>
                <a:lnTo>
                  <a:pt x="1068829" y="18471"/>
                </a:lnTo>
                <a:lnTo>
                  <a:pt x="1120326" y="18836"/>
                </a:lnTo>
                <a:lnTo>
                  <a:pt x="1171806" y="18515"/>
                </a:lnTo>
                <a:lnTo>
                  <a:pt x="1223269" y="17245"/>
                </a:lnTo>
                <a:lnTo>
                  <a:pt x="1274712" y="14760"/>
                </a:lnTo>
                <a:lnTo>
                  <a:pt x="1326134" y="10797"/>
                </a:lnTo>
                <a:lnTo>
                  <a:pt x="1375214" y="6279"/>
                </a:lnTo>
                <a:lnTo>
                  <a:pt x="1424302" y="2368"/>
                </a:lnTo>
                <a:lnTo>
                  <a:pt x="1473349" y="0"/>
                </a:lnTo>
                <a:lnTo>
                  <a:pt x="1522305" y="110"/>
                </a:lnTo>
                <a:lnTo>
                  <a:pt x="1571120" y="3636"/>
                </a:lnTo>
                <a:lnTo>
                  <a:pt x="1619745" y="11512"/>
                </a:lnTo>
                <a:lnTo>
                  <a:pt x="1670625" y="24937"/>
                </a:lnTo>
                <a:lnTo>
                  <a:pt x="1720086" y="43437"/>
                </a:lnTo>
                <a:lnTo>
                  <a:pt x="1767626" y="66665"/>
                </a:lnTo>
                <a:lnTo>
                  <a:pt x="1812745" y="94272"/>
                </a:lnTo>
                <a:lnTo>
                  <a:pt x="1854939" y="125910"/>
                </a:lnTo>
                <a:lnTo>
                  <a:pt x="1893660" y="160574"/>
                </a:lnTo>
                <a:lnTo>
                  <a:pt x="1929091" y="198593"/>
                </a:lnTo>
                <a:lnTo>
                  <a:pt x="1960852" y="239684"/>
                </a:lnTo>
                <a:lnTo>
                  <a:pt x="1988563" y="283568"/>
                </a:lnTo>
                <a:lnTo>
                  <a:pt x="2011843" y="329964"/>
                </a:lnTo>
                <a:lnTo>
                  <a:pt x="2029864" y="379285"/>
                </a:lnTo>
                <a:lnTo>
                  <a:pt x="2042445" y="431005"/>
                </a:lnTo>
                <a:lnTo>
                  <a:pt x="2050503" y="484077"/>
                </a:lnTo>
                <a:lnTo>
                  <a:pt x="2054953" y="537453"/>
                </a:lnTo>
                <a:lnTo>
                  <a:pt x="2056711" y="590084"/>
                </a:lnTo>
                <a:lnTo>
                  <a:pt x="2056237" y="638678"/>
                </a:lnTo>
                <a:lnTo>
                  <a:pt x="2053291" y="687026"/>
                </a:lnTo>
                <a:lnTo>
                  <a:pt x="2048009" y="735094"/>
                </a:lnTo>
                <a:lnTo>
                  <a:pt x="2040529" y="782847"/>
                </a:lnTo>
                <a:lnTo>
                  <a:pt x="2030985" y="830250"/>
                </a:lnTo>
                <a:lnTo>
                  <a:pt x="2019516" y="877267"/>
                </a:lnTo>
                <a:lnTo>
                  <a:pt x="2006258" y="923865"/>
                </a:lnTo>
                <a:lnTo>
                  <a:pt x="1991346" y="970006"/>
                </a:lnTo>
                <a:lnTo>
                  <a:pt x="1974918" y="1015658"/>
                </a:lnTo>
                <a:lnTo>
                  <a:pt x="1957111" y="1060784"/>
                </a:lnTo>
                <a:lnTo>
                  <a:pt x="1938060" y="1105350"/>
                </a:lnTo>
                <a:lnTo>
                  <a:pt x="1917096" y="1151189"/>
                </a:lnTo>
                <a:lnTo>
                  <a:pt x="1912971" y="1159673"/>
                </a:lnTo>
                <a:lnTo>
                  <a:pt x="240831" y="1159673"/>
                </a:lnTo>
                <a:lnTo>
                  <a:pt x="186431" y="1092484"/>
                </a:lnTo>
                <a:lnTo>
                  <a:pt x="157481" y="1051993"/>
                </a:lnTo>
                <a:lnTo>
                  <a:pt x="130416" y="1010294"/>
                </a:lnTo>
                <a:lnTo>
                  <a:pt x="105378" y="967404"/>
                </a:lnTo>
                <a:lnTo>
                  <a:pt x="82513" y="923338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97535" y="531824"/>
            <a:ext cx="1788795" cy="2279650"/>
            <a:chOff x="497535" y="531824"/>
            <a:chExt cx="1788795" cy="2279650"/>
          </a:xfrm>
        </p:grpSpPr>
        <p:sp>
          <p:nvSpPr>
            <p:cNvPr id="8" name="object 8"/>
            <p:cNvSpPr/>
            <p:nvPr/>
          </p:nvSpPr>
          <p:spPr>
            <a:xfrm>
              <a:off x="594941" y="781450"/>
              <a:ext cx="1691639" cy="2030095"/>
            </a:xfrm>
            <a:custGeom>
              <a:avLst/>
              <a:gdLst/>
              <a:ahLst/>
              <a:cxnLst/>
              <a:rect l="l" t="t" r="r" b="b"/>
              <a:pathLst>
                <a:path w="1691639" h="2030095">
                  <a:moveTo>
                    <a:pt x="232682" y="54791"/>
                  </a:moveTo>
                  <a:lnTo>
                    <a:pt x="275408" y="30390"/>
                  </a:lnTo>
                  <a:lnTo>
                    <a:pt x="315470" y="13482"/>
                  </a:lnTo>
                  <a:lnTo>
                    <a:pt x="353106" y="3531"/>
                  </a:lnTo>
                  <a:lnTo>
                    <a:pt x="388555" y="0"/>
                  </a:lnTo>
                  <a:lnTo>
                    <a:pt x="422055" y="2352"/>
                  </a:lnTo>
                  <a:lnTo>
                    <a:pt x="484163" y="22561"/>
                  </a:lnTo>
                  <a:lnTo>
                    <a:pt x="541339" y="59868"/>
                  </a:lnTo>
                  <a:lnTo>
                    <a:pt x="595493" y="109982"/>
                  </a:lnTo>
                  <a:lnTo>
                    <a:pt x="622032" y="138500"/>
                  </a:lnTo>
                  <a:lnTo>
                    <a:pt x="648531" y="168611"/>
                  </a:lnTo>
                  <a:lnTo>
                    <a:pt x="702364" y="231463"/>
                  </a:lnTo>
                  <a:lnTo>
                    <a:pt x="730175" y="263133"/>
                  </a:lnTo>
                  <a:lnTo>
                    <a:pt x="758900" y="294249"/>
                  </a:lnTo>
                  <a:lnTo>
                    <a:pt x="788778" y="324275"/>
                  </a:lnTo>
                  <a:lnTo>
                    <a:pt x="820047" y="352675"/>
                  </a:lnTo>
                  <a:lnTo>
                    <a:pt x="859129" y="383655"/>
                  </a:lnTo>
                  <a:lnTo>
                    <a:pt x="899206" y="410986"/>
                  </a:lnTo>
                  <a:lnTo>
                    <a:pt x="940095" y="435172"/>
                  </a:lnTo>
                  <a:lnTo>
                    <a:pt x="981613" y="456715"/>
                  </a:lnTo>
                  <a:lnTo>
                    <a:pt x="1023578" y="476117"/>
                  </a:lnTo>
                  <a:lnTo>
                    <a:pt x="1065808" y="493879"/>
                  </a:lnTo>
                  <a:lnTo>
                    <a:pt x="1108119" y="510506"/>
                  </a:lnTo>
                  <a:lnTo>
                    <a:pt x="1192259" y="542357"/>
                  </a:lnTo>
                  <a:lnTo>
                    <a:pt x="1233722" y="558587"/>
                  </a:lnTo>
                  <a:lnTo>
                    <a:pt x="1274537" y="575690"/>
                  </a:lnTo>
                  <a:lnTo>
                    <a:pt x="1314521" y="594167"/>
                  </a:lnTo>
                  <a:lnTo>
                    <a:pt x="1353493" y="614521"/>
                  </a:lnTo>
                  <a:lnTo>
                    <a:pt x="1391269" y="637254"/>
                  </a:lnTo>
                  <a:lnTo>
                    <a:pt x="1427667" y="662869"/>
                  </a:lnTo>
                  <a:lnTo>
                    <a:pt x="1462505" y="691868"/>
                  </a:lnTo>
                  <a:lnTo>
                    <a:pt x="1495600" y="724753"/>
                  </a:lnTo>
                  <a:lnTo>
                    <a:pt x="1526770" y="762026"/>
                  </a:lnTo>
                  <a:lnTo>
                    <a:pt x="1555832" y="804189"/>
                  </a:lnTo>
                  <a:lnTo>
                    <a:pt x="1575644" y="837111"/>
                  </a:lnTo>
                  <a:lnTo>
                    <a:pt x="1595025" y="872068"/>
                  </a:lnTo>
                  <a:lnTo>
                    <a:pt x="1613614" y="908983"/>
                  </a:lnTo>
                  <a:lnTo>
                    <a:pt x="1631050" y="947780"/>
                  </a:lnTo>
                  <a:lnTo>
                    <a:pt x="1646971" y="988382"/>
                  </a:lnTo>
                  <a:lnTo>
                    <a:pt x="1661016" y="1030713"/>
                  </a:lnTo>
                  <a:lnTo>
                    <a:pt x="1672824" y="1074697"/>
                  </a:lnTo>
                  <a:lnTo>
                    <a:pt x="1682033" y="1120257"/>
                  </a:lnTo>
                  <a:lnTo>
                    <a:pt x="1688284" y="1167316"/>
                  </a:lnTo>
                  <a:lnTo>
                    <a:pt x="1691213" y="1215799"/>
                  </a:lnTo>
                  <a:lnTo>
                    <a:pt x="1690460" y="1265629"/>
                  </a:lnTo>
                  <a:lnTo>
                    <a:pt x="1685664" y="1316730"/>
                  </a:lnTo>
                  <a:lnTo>
                    <a:pt x="1676463" y="1369024"/>
                  </a:lnTo>
                  <a:lnTo>
                    <a:pt x="1662497" y="1422436"/>
                  </a:lnTo>
                  <a:lnTo>
                    <a:pt x="1643404" y="1476890"/>
                  </a:lnTo>
                  <a:lnTo>
                    <a:pt x="1622482" y="1524497"/>
                  </a:lnTo>
                  <a:lnTo>
                    <a:pt x="1598412" y="1570596"/>
                  </a:lnTo>
                  <a:lnTo>
                    <a:pt x="1571687" y="1615256"/>
                  </a:lnTo>
                  <a:lnTo>
                    <a:pt x="1542801" y="1658548"/>
                  </a:lnTo>
                  <a:lnTo>
                    <a:pt x="1514587" y="1697174"/>
                  </a:lnTo>
                  <a:lnTo>
                    <a:pt x="1484596" y="1734856"/>
                  </a:lnTo>
                  <a:lnTo>
                    <a:pt x="1452893" y="1771353"/>
                  </a:lnTo>
                  <a:lnTo>
                    <a:pt x="1419544" y="1806427"/>
                  </a:lnTo>
                  <a:lnTo>
                    <a:pt x="1384614" y="1839837"/>
                  </a:lnTo>
                  <a:lnTo>
                    <a:pt x="1348167" y="1871346"/>
                  </a:lnTo>
                  <a:lnTo>
                    <a:pt x="1310269" y="1900712"/>
                  </a:lnTo>
                  <a:lnTo>
                    <a:pt x="1270986" y="1927696"/>
                  </a:lnTo>
                  <a:lnTo>
                    <a:pt x="1230382" y="1952060"/>
                  </a:lnTo>
                  <a:lnTo>
                    <a:pt x="1188523" y="1973563"/>
                  </a:lnTo>
                  <a:lnTo>
                    <a:pt x="1145473" y="1991966"/>
                  </a:lnTo>
                  <a:lnTo>
                    <a:pt x="1101299" y="2007029"/>
                  </a:lnTo>
                  <a:lnTo>
                    <a:pt x="1056064" y="2018514"/>
                  </a:lnTo>
                  <a:lnTo>
                    <a:pt x="1009835" y="2026180"/>
                  </a:lnTo>
                  <a:lnTo>
                    <a:pt x="962677" y="2029788"/>
                  </a:lnTo>
                  <a:lnTo>
                    <a:pt x="915873" y="2029234"/>
                  </a:lnTo>
                  <a:lnTo>
                    <a:pt x="869261" y="2024961"/>
                  </a:lnTo>
                  <a:lnTo>
                    <a:pt x="822965" y="2017466"/>
                  </a:lnTo>
                  <a:lnTo>
                    <a:pt x="777111" y="2007249"/>
                  </a:lnTo>
                  <a:lnTo>
                    <a:pt x="731825" y="1994806"/>
                  </a:lnTo>
                  <a:lnTo>
                    <a:pt x="684264" y="1979477"/>
                  </a:lnTo>
                  <a:lnTo>
                    <a:pt x="637369" y="1962017"/>
                  </a:lnTo>
                  <a:lnTo>
                    <a:pt x="591330" y="1942393"/>
                  </a:lnTo>
                  <a:lnTo>
                    <a:pt x="546339" y="1920570"/>
                  </a:lnTo>
                  <a:lnTo>
                    <a:pt x="502588" y="1896516"/>
                  </a:lnTo>
                  <a:lnTo>
                    <a:pt x="460268" y="1870195"/>
                  </a:lnTo>
                  <a:lnTo>
                    <a:pt x="419572" y="1841574"/>
                  </a:lnTo>
                  <a:lnTo>
                    <a:pt x="380689" y="1810619"/>
                  </a:lnTo>
                  <a:lnTo>
                    <a:pt x="343813" y="1777296"/>
                  </a:lnTo>
                  <a:lnTo>
                    <a:pt x="309134" y="1741572"/>
                  </a:lnTo>
                  <a:lnTo>
                    <a:pt x="276945" y="1703390"/>
                  </a:lnTo>
                  <a:lnTo>
                    <a:pt x="247563" y="1662889"/>
                  </a:lnTo>
                  <a:lnTo>
                    <a:pt x="221211" y="1620327"/>
                  </a:lnTo>
                  <a:lnTo>
                    <a:pt x="198115" y="1575964"/>
                  </a:lnTo>
                  <a:lnTo>
                    <a:pt x="178499" y="1530059"/>
                  </a:lnTo>
                  <a:lnTo>
                    <a:pt x="162590" y="1482869"/>
                  </a:lnTo>
                  <a:lnTo>
                    <a:pt x="150610" y="1434655"/>
                  </a:lnTo>
                  <a:lnTo>
                    <a:pt x="142786" y="1385675"/>
                  </a:lnTo>
                  <a:lnTo>
                    <a:pt x="139343" y="1336187"/>
                  </a:lnTo>
                  <a:lnTo>
                    <a:pt x="140505" y="1286451"/>
                  </a:lnTo>
                  <a:lnTo>
                    <a:pt x="146093" y="1237454"/>
                  </a:lnTo>
                  <a:lnTo>
                    <a:pt x="155196" y="1188770"/>
                  </a:lnTo>
                  <a:lnTo>
                    <a:pt x="166801" y="1140338"/>
                  </a:lnTo>
                  <a:lnTo>
                    <a:pt x="179897" y="1092101"/>
                  </a:lnTo>
                  <a:lnTo>
                    <a:pt x="193469" y="1044001"/>
                  </a:lnTo>
                  <a:lnTo>
                    <a:pt x="206507" y="995977"/>
                  </a:lnTo>
                  <a:lnTo>
                    <a:pt x="217998" y="947973"/>
                  </a:lnTo>
                  <a:lnTo>
                    <a:pt x="226930" y="899928"/>
                  </a:lnTo>
                  <a:lnTo>
                    <a:pt x="232290" y="851784"/>
                  </a:lnTo>
                  <a:lnTo>
                    <a:pt x="233065" y="803483"/>
                  </a:lnTo>
                  <a:lnTo>
                    <a:pt x="228244" y="754965"/>
                  </a:lnTo>
                  <a:lnTo>
                    <a:pt x="217944" y="709453"/>
                  </a:lnTo>
                  <a:lnTo>
                    <a:pt x="202868" y="665625"/>
                  </a:lnTo>
                  <a:lnTo>
                    <a:pt x="183947" y="623140"/>
                  </a:lnTo>
                  <a:lnTo>
                    <a:pt x="162112" y="581653"/>
                  </a:lnTo>
                  <a:lnTo>
                    <a:pt x="138295" y="540821"/>
                  </a:lnTo>
                  <a:lnTo>
                    <a:pt x="88436" y="459747"/>
                  </a:lnTo>
                  <a:lnTo>
                    <a:pt x="64257" y="418818"/>
                  </a:lnTo>
                  <a:lnTo>
                    <a:pt x="41819" y="377170"/>
                  </a:lnTo>
                  <a:lnTo>
                    <a:pt x="22055" y="334460"/>
                  </a:lnTo>
                  <a:lnTo>
                    <a:pt x="5894" y="290343"/>
                  </a:lnTo>
                  <a:lnTo>
                    <a:pt x="0" y="256923"/>
                  </a:lnTo>
                  <a:lnTo>
                    <a:pt x="1656" y="245847"/>
                  </a:lnTo>
                  <a:lnTo>
                    <a:pt x="25761" y="212873"/>
                  </a:lnTo>
                  <a:lnTo>
                    <a:pt x="187052" y="87221"/>
                  </a:lnTo>
                  <a:lnTo>
                    <a:pt x="232682" y="54791"/>
                  </a:lnTo>
                  <a:close/>
                </a:path>
              </a:pathLst>
            </a:custGeom>
            <a:solidFill>
              <a:srgbClr val="F9B3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7535" y="531824"/>
              <a:ext cx="852169" cy="937260"/>
            </a:xfrm>
            <a:custGeom>
              <a:avLst/>
              <a:gdLst/>
              <a:ahLst/>
              <a:cxnLst/>
              <a:rect l="l" t="t" r="r" b="b"/>
              <a:pathLst>
                <a:path w="852169" h="937260">
                  <a:moveTo>
                    <a:pt x="170964" y="36615"/>
                  </a:moveTo>
                  <a:lnTo>
                    <a:pt x="207118" y="16269"/>
                  </a:lnTo>
                  <a:lnTo>
                    <a:pt x="246188" y="2780"/>
                  </a:lnTo>
                  <a:lnTo>
                    <a:pt x="262560" y="105"/>
                  </a:lnTo>
                  <a:lnTo>
                    <a:pt x="279130" y="0"/>
                  </a:lnTo>
                  <a:lnTo>
                    <a:pt x="294938" y="3350"/>
                  </a:lnTo>
                  <a:lnTo>
                    <a:pt x="309024" y="11043"/>
                  </a:lnTo>
                  <a:lnTo>
                    <a:pt x="319594" y="22385"/>
                  </a:lnTo>
                  <a:lnTo>
                    <a:pt x="327688" y="35877"/>
                  </a:lnTo>
                  <a:lnTo>
                    <a:pt x="334979" y="50126"/>
                  </a:lnTo>
                  <a:lnTo>
                    <a:pt x="343140" y="63740"/>
                  </a:lnTo>
                  <a:lnTo>
                    <a:pt x="358708" y="75478"/>
                  </a:lnTo>
                  <a:lnTo>
                    <a:pt x="375142" y="72481"/>
                  </a:lnTo>
                  <a:lnTo>
                    <a:pt x="394447" y="64386"/>
                  </a:lnTo>
                  <a:lnTo>
                    <a:pt x="418624" y="60831"/>
                  </a:lnTo>
                  <a:lnTo>
                    <a:pt x="446008" y="61914"/>
                  </a:lnTo>
                  <a:lnTo>
                    <a:pt x="473427" y="62489"/>
                  </a:lnTo>
                  <a:lnTo>
                    <a:pt x="500631" y="64327"/>
                  </a:lnTo>
                  <a:lnTo>
                    <a:pt x="572741" y="88893"/>
                  </a:lnTo>
                  <a:lnTo>
                    <a:pt x="611738" y="119434"/>
                  </a:lnTo>
                  <a:lnTo>
                    <a:pt x="646333" y="157109"/>
                  </a:lnTo>
                  <a:lnTo>
                    <a:pt x="710207" y="239021"/>
                  </a:lnTo>
                  <a:lnTo>
                    <a:pt x="761839" y="300404"/>
                  </a:lnTo>
                  <a:lnTo>
                    <a:pt x="789161" y="335209"/>
                  </a:lnTo>
                  <a:lnTo>
                    <a:pt x="814239" y="372026"/>
                  </a:lnTo>
                  <a:lnTo>
                    <a:pt x="834639" y="410308"/>
                  </a:lnTo>
                  <a:lnTo>
                    <a:pt x="847925" y="449507"/>
                  </a:lnTo>
                  <a:lnTo>
                    <a:pt x="851660" y="489077"/>
                  </a:lnTo>
                  <a:lnTo>
                    <a:pt x="843409" y="528469"/>
                  </a:lnTo>
                  <a:lnTo>
                    <a:pt x="820737" y="567137"/>
                  </a:lnTo>
                  <a:lnTo>
                    <a:pt x="797072" y="589063"/>
                  </a:lnTo>
                  <a:lnTo>
                    <a:pt x="768644" y="605919"/>
                  </a:lnTo>
                  <a:lnTo>
                    <a:pt x="738390" y="620154"/>
                  </a:lnTo>
                  <a:lnTo>
                    <a:pt x="709248" y="634218"/>
                  </a:lnTo>
                  <a:lnTo>
                    <a:pt x="660426" y="662538"/>
                  </a:lnTo>
                  <a:lnTo>
                    <a:pt x="612908" y="693440"/>
                  </a:lnTo>
                  <a:lnTo>
                    <a:pt x="566260" y="725705"/>
                  </a:lnTo>
                  <a:lnTo>
                    <a:pt x="481299" y="785312"/>
                  </a:lnTo>
                  <a:lnTo>
                    <a:pt x="442757" y="812797"/>
                  </a:lnTo>
                  <a:lnTo>
                    <a:pt x="404425" y="840568"/>
                  </a:lnTo>
                  <a:lnTo>
                    <a:pt x="366302" y="868620"/>
                  </a:lnTo>
                  <a:lnTo>
                    <a:pt x="328385" y="896951"/>
                  </a:lnTo>
                  <a:lnTo>
                    <a:pt x="290672" y="925560"/>
                  </a:lnTo>
                  <a:lnTo>
                    <a:pt x="283896" y="930431"/>
                  </a:lnTo>
                  <a:lnTo>
                    <a:pt x="276575" y="934475"/>
                  </a:lnTo>
                  <a:lnTo>
                    <a:pt x="268912" y="936681"/>
                  </a:lnTo>
                  <a:lnTo>
                    <a:pt x="261109" y="936037"/>
                  </a:lnTo>
                  <a:lnTo>
                    <a:pt x="53471" y="654264"/>
                  </a:lnTo>
                  <a:lnTo>
                    <a:pt x="23536" y="609398"/>
                  </a:lnTo>
                  <a:lnTo>
                    <a:pt x="3249" y="560123"/>
                  </a:lnTo>
                  <a:lnTo>
                    <a:pt x="0" y="512234"/>
                  </a:lnTo>
                  <a:lnTo>
                    <a:pt x="8391" y="464184"/>
                  </a:lnTo>
                  <a:lnTo>
                    <a:pt x="36682" y="367963"/>
                  </a:lnTo>
                  <a:lnTo>
                    <a:pt x="44876" y="319975"/>
                  </a:lnTo>
                  <a:lnTo>
                    <a:pt x="41297" y="272189"/>
                  </a:lnTo>
                  <a:lnTo>
                    <a:pt x="36463" y="254424"/>
                  </a:lnTo>
                  <a:lnTo>
                    <a:pt x="33696" y="245871"/>
                  </a:lnTo>
                  <a:lnTo>
                    <a:pt x="32118" y="237148"/>
                  </a:lnTo>
                  <a:lnTo>
                    <a:pt x="35934" y="181768"/>
                  </a:lnTo>
                  <a:lnTo>
                    <a:pt x="77330" y="116879"/>
                  </a:lnTo>
                  <a:lnTo>
                    <a:pt x="105516" y="89190"/>
                  </a:lnTo>
                  <a:lnTo>
                    <a:pt x="137255" y="61646"/>
                  </a:lnTo>
                  <a:lnTo>
                    <a:pt x="170964" y="36615"/>
                  </a:lnTo>
                  <a:close/>
                </a:path>
              </a:pathLst>
            </a:custGeom>
            <a:solidFill>
              <a:srgbClr val="CA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4487" y="1233821"/>
              <a:ext cx="598170" cy="655320"/>
            </a:xfrm>
            <a:custGeom>
              <a:avLst/>
              <a:gdLst/>
              <a:ahLst/>
              <a:cxnLst/>
              <a:rect l="l" t="t" r="r" b="b"/>
              <a:pathLst>
                <a:path w="598169" h="655319">
                  <a:moveTo>
                    <a:pt x="142748" y="0"/>
                  </a:moveTo>
                  <a:lnTo>
                    <a:pt x="169734" y="40194"/>
                  </a:lnTo>
                  <a:lnTo>
                    <a:pt x="199564" y="77989"/>
                  </a:lnTo>
                  <a:lnTo>
                    <a:pt x="231918" y="113613"/>
                  </a:lnTo>
                  <a:lnTo>
                    <a:pt x="266478" y="147291"/>
                  </a:lnTo>
                  <a:lnTo>
                    <a:pt x="302925" y="179252"/>
                  </a:lnTo>
                  <a:lnTo>
                    <a:pt x="340938" y="209722"/>
                  </a:lnTo>
                  <a:lnTo>
                    <a:pt x="380200" y="238928"/>
                  </a:lnTo>
                  <a:lnTo>
                    <a:pt x="420391" y="267097"/>
                  </a:lnTo>
                  <a:lnTo>
                    <a:pt x="461191" y="294457"/>
                  </a:lnTo>
                  <a:lnTo>
                    <a:pt x="502282" y="321234"/>
                  </a:lnTo>
                  <a:lnTo>
                    <a:pt x="543345" y="347656"/>
                  </a:lnTo>
                  <a:lnTo>
                    <a:pt x="567157" y="365556"/>
                  </a:lnTo>
                  <a:lnTo>
                    <a:pt x="587189" y="387483"/>
                  </a:lnTo>
                  <a:lnTo>
                    <a:pt x="597989" y="411891"/>
                  </a:lnTo>
                  <a:lnTo>
                    <a:pt x="594102" y="437234"/>
                  </a:lnTo>
                  <a:lnTo>
                    <a:pt x="584242" y="449438"/>
                  </a:lnTo>
                  <a:lnTo>
                    <a:pt x="570570" y="457398"/>
                  </a:lnTo>
                  <a:lnTo>
                    <a:pt x="554753" y="461166"/>
                  </a:lnTo>
                  <a:lnTo>
                    <a:pt x="538455" y="460790"/>
                  </a:lnTo>
                  <a:lnTo>
                    <a:pt x="522971" y="456855"/>
                  </a:lnTo>
                  <a:lnTo>
                    <a:pt x="508228" y="450559"/>
                  </a:lnTo>
                  <a:lnTo>
                    <a:pt x="494063" y="442737"/>
                  </a:lnTo>
                  <a:lnTo>
                    <a:pt x="480311" y="434224"/>
                  </a:lnTo>
                  <a:lnTo>
                    <a:pt x="466598" y="426521"/>
                  </a:lnTo>
                  <a:lnTo>
                    <a:pt x="451860" y="421058"/>
                  </a:lnTo>
                  <a:lnTo>
                    <a:pt x="437364" y="419997"/>
                  </a:lnTo>
                  <a:lnTo>
                    <a:pt x="424378" y="425496"/>
                  </a:lnTo>
                  <a:lnTo>
                    <a:pt x="403569" y="477980"/>
                  </a:lnTo>
                  <a:lnTo>
                    <a:pt x="393635" y="535189"/>
                  </a:lnTo>
                  <a:lnTo>
                    <a:pt x="391242" y="564138"/>
                  </a:lnTo>
                  <a:lnTo>
                    <a:pt x="369591" y="557230"/>
                  </a:lnTo>
                  <a:lnTo>
                    <a:pt x="347629" y="551418"/>
                  </a:lnTo>
                  <a:lnTo>
                    <a:pt x="325397" y="547872"/>
                  </a:lnTo>
                  <a:lnTo>
                    <a:pt x="302938" y="547762"/>
                  </a:lnTo>
                  <a:lnTo>
                    <a:pt x="280602" y="552569"/>
                  </a:lnTo>
                  <a:lnTo>
                    <a:pt x="243941" y="577854"/>
                  </a:lnTo>
                  <a:lnTo>
                    <a:pt x="230287" y="621312"/>
                  </a:lnTo>
                  <a:lnTo>
                    <a:pt x="227789" y="632837"/>
                  </a:lnTo>
                  <a:lnTo>
                    <a:pt x="222640" y="643240"/>
                  </a:lnTo>
                  <a:lnTo>
                    <a:pt x="208793" y="653485"/>
                  </a:lnTo>
                  <a:lnTo>
                    <a:pt x="191239" y="655265"/>
                  </a:lnTo>
                  <a:lnTo>
                    <a:pt x="173474" y="649745"/>
                  </a:lnTo>
                  <a:lnTo>
                    <a:pt x="144029" y="605203"/>
                  </a:lnTo>
                  <a:lnTo>
                    <a:pt x="135868" y="518183"/>
                  </a:lnTo>
                  <a:lnTo>
                    <a:pt x="131435" y="467636"/>
                  </a:lnTo>
                  <a:lnTo>
                    <a:pt x="125634" y="417103"/>
                  </a:lnTo>
                  <a:lnTo>
                    <a:pt x="117907" y="367015"/>
                  </a:lnTo>
                  <a:lnTo>
                    <a:pt x="107700" y="317803"/>
                  </a:lnTo>
                  <a:lnTo>
                    <a:pt x="94457" y="269900"/>
                  </a:lnTo>
                  <a:lnTo>
                    <a:pt x="77621" y="223736"/>
                  </a:lnTo>
                  <a:lnTo>
                    <a:pt x="56636" y="179745"/>
                  </a:lnTo>
                  <a:lnTo>
                    <a:pt x="30948" y="138356"/>
                  </a:lnTo>
                  <a:lnTo>
                    <a:pt x="0" y="100003"/>
                  </a:lnTo>
                </a:path>
              </a:pathLst>
            </a:custGeom>
            <a:ln w="56793">
              <a:solidFill>
                <a:srgbClr val="1346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2449390" y="2118442"/>
            <a:ext cx="326390" cy="97155"/>
          </a:xfrm>
          <a:custGeom>
            <a:avLst/>
            <a:gdLst/>
            <a:ahLst/>
            <a:cxnLst/>
            <a:rect l="l" t="t" r="r" b="b"/>
            <a:pathLst>
              <a:path w="326389" h="97155">
                <a:moveTo>
                  <a:pt x="0" y="0"/>
                </a:moveTo>
                <a:lnTo>
                  <a:pt x="42811" y="20652"/>
                </a:lnTo>
                <a:lnTo>
                  <a:pt x="88909" y="34048"/>
                </a:lnTo>
                <a:lnTo>
                  <a:pt x="136171" y="45922"/>
                </a:lnTo>
                <a:lnTo>
                  <a:pt x="183545" y="57383"/>
                </a:lnTo>
                <a:lnTo>
                  <a:pt x="231022" y="68425"/>
                </a:lnTo>
                <a:lnTo>
                  <a:pt x="278592" y="79040"/>
                </a:lnTo>
                <a:lnTo>
                  <a:pt x="326243" y="89224"/>
                </a:lnTo>
                <a:lnTo>
                  <a:pt x="320727" y="94074"/>
                </a:lnTo>
                <a:lnTo>
                  <a:pt x="313273" y="96803"/>
                </a:lnTo>
                <a:lnTo>
                  <a:pt x="305932" y="96604"/>
                </a:lnTo>
              </a:path>
            </a:pathLst>
          </a:custGeom>
          <a:ln w="56763">
            <a:solidFill>
              <a:srgbClr val="1346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5927" y="2549552"/>
            <a:ext cx="259079" cy="212725"/>
          </a:xfrm>
          <a:custGeom>
            <a:avLst/>
            <a:gdLst/>
            <a:ahLst/>
            <a:cxnLst/>
            <a:rect l="l" t="t" r="r" b="b"/>
            <a:pathLst>
              <a:path w="259080" h="212725">
                <a:moveTo>
                  <a:pt x="2428" y="0"/>
                </a:moveTo>
                <a:lnTo>
                  <a:pt x="51376" y="46522"/>
                </a:lnTo>
                <a:lnTo>
                  <a:pt x="95634" y="77085"/>
                </a:lnTo>
                <a:lnTo>
                  <a:pt x="140089" y="107315"/>
                </a:lnTo>
                <a:lnTo>
                  <a:pt x="183167" y="138881"/>
                </a:lnTo>
                <a:lnTo>
                  <a:pt x="223294" y="173452"/>
                </a:lnTo>
                <a:lnTo>
                  <a:pt x="258898" y="212697"/>
                </a:lnTo>
              </a:path>
            </a:pathLst>
          </a:custGeom>
          <a:ln w="56784">
            <a:solidFill>
              <a:srgbClr val="1346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76078" y="2836548"/>
            <a:ext cx="113664" cy="264160"/>
          </a:xfrm>
          <a:custGeom>
            <a:avLst/>
            <a:gdLst/>
            <a:ahLst/>
            <a:cxnLst/>
            <a:rect l="l" t="t" r="r" b="b"/>
            <a:pathLst>
              <a:path w="113664" h="264160">
                <a:moveTo>
                  <a:pt x="0" y="0"/>
                </a:moveTo>
                <a:lnTo>
                  <a:pt x="27083" y="39920"/>
                </a:lnTo>
                <a:lnTo>
                  <a:pt x="51027" y="81801"/>
                </a:lnTo>
                <a:lnTo>
                  <a:pt x="71721" y="125381"/>
                </a:lnTo>
                <a:lnTo>
                  <a:pt x="89054" y="170401"/>
                </a:lnTo>
                <a:lnTo>
                  <a:pt x="102918" y="216602"/>
                </a:lnTo>
                <a:lnTo>
                  <a:pt x="113200" y="263723"/>
                </a:lnTo>
              </a:path>
            </a:pathLst>
          </a:custGeom>
          <a:ln w="56812">
            <a:solidFill>
              <a:srgbClr val="1346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20136" y="2961575"/>
            <a:ext cx="20955" cy="300355"/>
          </a:xfrm>
          <a:custGeom>
            <a:avLst/>
            <a:gdLst/>
            <a:ahLst/>
            <a:cxnLst/>
            <a:rect l="l" t="t" r="r" b="b"/>
            <a:pathLst>
              <a:path w="20955" h="300354">
                <a:moveTo>
                  <a:pt x="612" y="0"/>
                </a:moveTo>
                <a:lnTo>
                  <a:pt x="5374" y="49891"/>
                </a:lnTo>
                <a:lnTo>
                  <a:pt x="9554" y="99825"/>
                </a:lnTo>
                <a:lnTo>
                  <a:pt x="13157" y="149799"/>
                </a:lnTo>
                <a:lnTo>
                  <a:pt x="16184" y="199812"/>
                </a:lnTo>
                <a:lnTo>
                  <a:pt x="18639" y="249862"/>
                </a:lnTo>
                <a:lnTo>
                  <a:pt x="20523" y="299947"/>
                </a:lnTo>
                <a:lnTo>
                  <a:pt x="13479" y="296656"/>
                </a:lnTo>
                <a:lnTo>
                  <a:pt x="7479" y="291696"/>
                </a:lnTo>
                <a:lnTo>
                  <a:pt x="2871" y="285439"/>
                </a:lnTo>
                <a:lnTo>
                  <a:pt x="0" y="278256"/>
                </a:lnTo>
              </a:path>
            </a:pathLst>
          </a:custGeom>
          <a:ln w="56821">
            <a:solidFill>
              <a:srgbClr val="1346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38607" y="2906173"/>
            <a:ext cx="106680" cy="274320"/>
          </a:xfrm>
          <a:custGeom>
            <a:avLst/>
            <a:gdLst/>
            <a:ahLst/>
            <a:cxnLst/>
            <a:rect l="l" t="t" r="r" b="b"/>
            <a:pathLst>
              <a:path w="106680" h="274319">
                <a:moveTo>
                  <a:pt x="106363" y="4193"/>
                </a:moveTo>
                <a:lnTo>
                  <a:pt x="105509" y="0"/>
                </a:lnTo>
                <a:lnTo>
                  <a:pt x="99150" y="3774"/>
                </a:lnTo>
                <a:lnTo>
                  <a:pt x="97516" y="7702"/>
                </a:lnTo>
                <a:lnTo>
                  <a:pt x="79373" y="51359"/>
                </a:lnTo>
                <a:lnTo>
                  <a:pt x="61984" y="95319"/>
                </a:lnTo>
                <a:lnTo>
                  <a:pt x="45351" y="139567"/>
                </a:lnTo>
                <a:lnTo>
                  <a:pt x="29476" y="184087"/>
                </a:lnTo>
                <a:lnTo>
                  <a:pt x="14358" y="228863"/>
                </a:lnTo>
                <a:lnTo>
                  <a:pt x="0" y="273880"/>
                </a:lnTo>
              </a:path>
            </a:pathLst>
          </a:custGeom>
          <a:ln w="56813">
            <a:solidFill>
              <a:srgbClr val="1346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1923" y="683560"/>
            <a:ext cx="273050" cy="174625"/>
          </a:xfrm>
          <a:custGeom>
            <a:avLst/>
            <a:gdLst/>
            <a:ahLst/>
            <a:cxnLst/>
            <a:rect l="l" t="t" r="r" b="b"/>
            <a:pathLst>
              <a:path w="273050" h="174625">
                <a:moveTo>
                  <a:pt x="198487" y="0"/>
                </a:moveTo>
                <a:lnTo>
                  <a:pt x="155415" y="17333"/>
                </a:lnTo>
                <a:lnTo>
                  <a:pt x="112897" y="36245"/>
                </a:lnTo>
                <a:lnTo>
                  <a:pt x="72067" y="57901"/>
                </a:lnTo>
                <a:lnTo>
                  <a:pt x="34057" y="83468"/>
                </a:lnTo>
                <a:lnTo>
                  <a:pt x="0" y="114111"/>
                </a:lnTo>
              </a:path>
              <a:path w="273050" h="174625">
                <a:moveTo>
                  <a:pt x="272694" y="121300"/>
                </a:moveTo>
                <a:lnTo>
                  <a:pt x="246038" y="134472"/>
                </a:lnTo>
                <a:lnTo>
                  <a:pt x="219376" y="147673"/>
                </a:lnTo>
                <a:lnTo>
                  <a:pt x="192714" y="160875"/>
                </a:lnTo>
                <a:lnTo>
                  <a:pt x="166058" y="174046"/>
                </a:lnTo>
              </a:path>
            </a:pathLst>
          </a:custGeom>
          <a:ln w="56790">
            <a:solidFill>
              <a:srgbClr val="13467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00" y="890954"/>
            <a:ext cx="254545" cy="332101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859861" y="4026342"/>
            <a:ext cx="8176895" cy="15265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850" spc="865" b="0">
                <a:solidFill>
                  <a:srgbClr val="6AD4CC"/>
                </a:solidFill>
                <a:latin typeface="Lucida Sans Unicode"/>
                <a:cs typeface="Lucida Sans Unicode"/>
              </a:rPr>
              <a:t>PROTOTYPE</a:t>
            </a:r>
            <a:endParaRPr sz="9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335" y="177016"/>
            <a:ext cx="17878425" cy="9915525"/>
            <a:chOff x="217335" y="177016"/>
            <a:chExt cx="17878425" cy="9915525"/>
          </a:xfrm>
        </p:grpSpPr>
        <p:sp>
          <p:nvSpPr>
            <p:cNvPr id="3" name="object 3"/>
            <p:cNvSpPr/>
            <p:nvPr/>
          </p:nvSpPr>
          <p:spPr>
            <a:xfrm>
              <a:off x="304376" y="264026"/>
              <a:ext cx="17701260" cy="9741535"/>
            </a:xfrm>
            <a:custGeom>
              <a:avLst/>
              <a:gdLst/>
              <a:ahLst/>
              <a:cxnLst/>
              <a:rect l="l" t="t" r="r" b="b"/>
              <a:pathLst>
                <a:path w="17701260" h="9741535">
                  <a:moveTo>
                    <a:pt x="17450182" y="9741494"/>
                  </a:moveTo>
                  <a:lnTo>
                    <a:pt x="254161" y="9741494"/>
                  </a:lnTo>
                  <a:lnTo>
                    <a:pt x="208765" y="9737365"/>
                  </a:lnTo>
                  <a:lnTo>
                    <a:pt x="165920" y="9725472"/>
                  </a:lnTo>
                  <a:lnTo>
                    <a:pt x="126371" y="9706561"/>
                  </a:lnTo>
                  <a:lnTo>
                    <a:pt x="90862" y="9681377"/>
                  </a:lnTo>
                  <a:lnTo>
                    <a:pt x="60138" y="9650665"/>
                  </a:lnTo>
                  <a:lnTo>
                    <a:pt x="34945" y="9615168"/>
                  </a:lnTo>
                  <a:lnTo>
                    <a:pt x="16028" y="9575633"/>
                  </a:lnTo>
                  <a:lnTo>
                    <a:pt x="4131" y="9532803"/>
                  </a:lnTo>
                  <a:lnTo>
                    <a:pt x="0" y="9487424"/>
                  </a:lnTo>
                  <a:lnTo>
                    <a:pt x="0" y="254070"/>
                  </a:lnTo>
                  <a:lnTo>
                    <a:pt x="4131" y="208691"/>
                  </a:lnTo>
                  <a:lnTo>
                    <a:pt x="16028" y="165861"/>
                  </a:lnTo>
                  <a:lnTo>
                    <a:pt x="34945" y="126326"/>
                  </a:lnTo>
                  <a:lnTo>
                    <a:pt x="60138" y="90829"/>
                  </a:lnTo>
                  <a:lnTo>
                    <a:pt x="90862" y="60117"/>
                  </a:lnTo>
                  <a:lnTo>
                    <a:pt x="126371" y="34933"/>
                  </a:lnTo>
                  <a:lnTo>
                    <a:pt x="165920" y="16022"/>
                  </a:lnTo>
                  <a:lnTo>
                    <a:pt x="208765" y="4129"/>
                  </a:lnTo>
                  <a:lnTo>
                    <a:pt x="254161" y="0"/>
                  </a:lnTo>
                  <a:lnTo>
                    <a:pt x="17446700" y="0"/>
                  </a:lnTo>
                  <a:lnTo>
                    <a:pt x="17492095" y="4129"/>
                  </a:lnTo>
                  <a:lnTo>
                    <a:pt x="17534940" y="16022"/>
                  </a:lnTo>
                  <a:lnTo>
                    <a:pt x="17574489" y="34933"/>
                  </a:lnTo>
                  <a:lnTo>
                    <a:pt x="17609998" y="60117"/>
                  </a:lnTo>
                  <a:lnTo>
                    <a:pt x="17640722" y="90829"/>
                  </a:lnTo>
                  <a:lnTo>
                    <a:pt x="17665915" y="126326"/>
                  </a:lnTo>
                  <a:lnTo>
                    <a:pt x="17684832" y="165861"/>
                  </a:lnTo>
                  <a:lnTo>
                    <a:pt x="17696729" y="208691"/>
                  </a:lnTo>
                  <a:lnTo>
                    <a:pt x="17700860" y="254070"/>
                  </a:lnTo>
                  <a:lnTo>
                    <a:pt x="17700860" y="9483943"/>
                  </a:lnTo>
                  <a:lnTo>
                    <a:pt x="17697766" y="9530359"/>
                  </a:lnTo>
                  <a:lnTo>
                    <a:pt x="17686676" y="9573995"/>
                  </a:lnTo>
                  <a:lnTo>
                    <a:pt x="17668365" y="9614137"/>
                  </a:lnTo>
                  <a:lnTo>
                    <a:pt x="17643607" y="9650068"/>
                  </a:lnTo>
                  <a:lnTo>
                    <a:pt x="17613175" y="9681072"/>
                  </a:lnTo>
                  <a:lnTo>
                    <a:pt x="17577842" y="9706432"/>
                  </a:lnTo>
                  <a:lnTo>
                    <a:pt x="17538384" y="9725434"/>
                  </a:lnTo>
                  <a:lnTo>
                    <a:pt x="17495572" y="9737360"/>
                  </a:lnTo>
                  <a:lnTo>
                    <a:pt x="17450182" y="9741494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7335" y="177016"/>
              <a:ext cx="17878425" cy="9915525"/>
            </a:xfrm>
            <a:custGeom>
              <a:avLst/>
              <a:gdLst/>
              <a:ahLst/>
              <a:cxnLst/>
              <a:rect l="l" t="t" r="r" b="b"/>
              <a:pathLst>
                <a:path w="17878425" h="9915525">
                  <a:moveTo>
                    <a:pt x="17537223" y="9915516"/>
                  </a:moveTo>
                  <a:lnTo>
                    <a:pt x="341202" y="9915516"/>
                  </a:lnTo>
                  <a:lnTo>
                    <a:pt x="294993" y="9912394"/>
                  </a:lnTo>
                  <a:lnTo>
                    <a:pt x="250647" y="9903302"/>
                  </a:lnTo>
                  <a:lnTo>
                    <a:pt x="208573" y="9888651"/>
                  </a:lnTo>
                  <a:lnTo>
                    <a:pt x="169182" y="9868852"/>
                  </a:lnTo>
                  <a:lnTo>
                    <a:pt x="132887" y="9844316"/>
                  </a:lnTo>
                  <a:lnTo>
                    <a:pt x="100097" y="9815454"/>
                  </a:lnTo>
                  <a:lnTo>
                    <a:pt x="71224" y="9782676"/>
                  </a:lnTo>
                  <a:lnTo>
                    <a:pt x="46680" y="9746393"/>
                  </a:lnTo>
                  <a:lnTo>
                    <a:pt x="26874" y="9707017"/>
                  </a:lnTo>
                  <a:lnTo>
                    <a:pt x="12218" y="9664958"/>
                  </a:lnTo>
                  <a:lnTo>
                    <a:pt x="3123" y="9620627"/>
                  </a:lnTo>
                  <a:lnTo>
                    <a:pt x="0" y="9574435"/>
                  </a:lnTo>
                  <a:lnTo>
                    <a:pt x="0" y="341081"/>
                  </a:lnTo>
                  <a:lnTo>
                    <a:pt x="3123" y="294889"/>
                  </a:lnTo>
                  <a:lnTo>
                    <a:pt x="12218" y="250558"/>
                  </a:lnTo>
                  <a:lnTo>
                    <a:pt x="26874" y="208499"/>
                  </a:lnTo>
                  <a:lnTo>
                    <a:pt x="46680" y="169122"/>
                  </a:lnTo>
                  <a:lnTo>
                    <a:pt x="71224" y="132840"/>
                  </a:lnTo>
                  <a:lnTo>
                    <a:pt x="100097" y="100062"/>
                  </a:lnTo>
                  <a:lnTo>
                    <a:pt x="132887" y="71199"/>
                  </a:lnTo>
                  <a:lnTo>
                    <a:pt x="169182" y="46663"/>
                  </a:lnTo>
                  <a:lnTo>
                    <a:pt x="208573" y="26864"/>
                  </a:lnTo>
                  <a:lnTo>
                    <a:pt x="250647" y="12213"/>
                  </a:lnTo>
                  <a:lnTo>
                    <a:pt x="294993" y="3121"/>
                  </a:lnTo>
                  <a:lnTo>
                    <a:pt x="341202" y="0"/>
                  </a:lnTo>
                  <a:lnTo>
                    <a:pt x="17537223" y="0"/>
                  </a:lnTo>
                  <a:lnTo>
                    <a:pt x="17583431" y="3121"/>
                  </a:lnTo>
                  <a:lnTo>
                    <a:pt x="17627778" y="12213"/>
                  </a:lnTo>
                  <a:lnTo>
                    <a:pt x="17669852" y="26864"/>
                  </a:lnTo>
                  <a:lnTo>
                    <a:pt x="17709242" y="46663"/>
                  </a:lnTo>
                  <a:lnTo>
                    <a:pt x="17745537" y="71199"/>
                  </a:lnTo>
                  <a:lnTo>
                    <a:pt x="17778327" y="100062"/>
                  </a:lnTo>
                  <a:lnTo>
                    <a:pt x="17807199" y="132840"/>
                  </a:lnTo>
                  <a:lnTo>
                    <a:pt x="17827994" y="163579"/>
                  </a:lnTo>
                  <a:lnTo>
                    <a:pt x="341202" y="163579"/>
                  </a:lnTo>
                  <a:lnTo>
                    <a:pt x="294200" y="169960"/>
                  </a:lnTo>
                  <a:lnTo>
                    <a:pt x="251839" y="187942"/>
                  </a:lnTo>
                  <a:lnTo>
                    <a:pt x="215862" y="215786"/>
                  </a:lnTo>
                  <a:lnTo>
                    <a:pt x="188009" y="251750"/>
                  </a:lnTo>
                  <a:lnTo>
                    <a:pt x="170020" y="294095"/>
                  </a:lnTo>
                  <a:lnTo>
                    <a:pt x="163637" y="341081"/>
                  </a:lnTo>
                  <a:lnTo>
                    <a:pt x="163637" y="9574435"/>
                  </a:lnTo>
                  <a:lnTo>
                    <a:pt x="170020" y="9621420"/>
                  </a:lnTo>
                  <a:lnTo>
                    <a:pt x="188009" y="9663765"/>
                  </a:lnTo>
                  <a:lnTo>
                    <a:pt x="215862" y="9699730"/>
                  </a:lnTo>
                  <a:lnTo>
                    <a:pt x="251839" y="9727573"/>
                  </a:lnTo>
                  <a:lnTo>
                    <a:pt x="294200" y="9745556"/>
                  </a:lnTo>
                  <a:lnTo>
                    <a:pt x="341202" y="9751936"/>
                  </a:lnTo>
                  <a:lnTo>
                    <a:pt x="17827994" y="9751936"/>
                  </a:lnTo>
                  <a:lnTo>
                    <a:pt x="17807199" y="9782676"/>
                  </a:lnTo>
                  <a:lnTo>
                    <a:pt x="17778327" y="9815454"/>
                  </a:lnTo>
                  <a:lnTo>
                    <a:pt x="17745537" y="9844316"/>
                  </a:lnTo>
                  <a:lnTo>
                    <a:pt x="17709242" y="9868852"/>
                  </a:lnTo>
                  <a:lnTo>
                    <a:pt x="17669852" y="9888651"/>
                  </a:lnTo>
                  <a:lnTo>
                    <a:pt x="17627778" y="9903302"/>
                  </a:lnTo>
                  <a:lnTo>
                    <a:pt x="17583431" y="9912394"/>
                  </a:lnTo>
                  <a:lnTo>
                    <a:pt x="17537223" y="9915516"/>
                  </a:lnTo>
                  <a:close/>
                </a:path>
                <a:path w="17878425" h="9915525">
                  <a:moveTo>
                    <a:pt x="17827994" y="9751936"/>
                  </a:moveTo>
                  <a:lnTo>
                    <a:pt x="17537223" y="9751936"/>
                  </a:lnTo>
                  <a:lnTo>
                    <a:pt x="17584225" y="9745556"/>
                  </a:lnTo>
                  <a:lnTo>
                    <a:pt x="17626585" y="9727573"/>
                  </a:lnTo>
                  <a:lnTo>
                    <a:pt x="17662562" y="9699730"/>
                  </a:lnTo>
                  <a:lnTo>
                    <a:pt x="17690415" y="9663765"/>
                  </a:lnTo>
                  <a:lnTo>
                    <a:pt x="17708404" y="9621420"/>
                  </a:lnTo>
                  <a:lnTo>
                    <a:pt x="17714787" y="9574435"/>
                  </a:lnTo>
                  <a:lnTo>
                    <a:pt x="17714787" y="341081"/>
                  </a:lnTo>
                  <a:lnTo>
                    <a:pt x="17708404" y="294095"/>
                  </a:lnTo>
                  <a:lnTo>
                    <a:pt x="17690415" y="251750"/>
                  </a:lnTo>
                  <a:lnTo>
                    <a:pt x="17662562" y="215786"/>
                  </a:lnTo>
                  <a:lnTo>
                    <a:pt x="17626585" y="187942"/>
                  </a:lnTo>
                  <a:lnTo>
                    <a:pt x="17584225" y="169960"/>
                  </a:lnTo>
                  <a:lnTo>
                    <a:pt x="17537223" y="163579"/>
                  </a:lnTo>
                  <a:lnTo>
                    <a:pt x="17827994" y="163579"/>
                  </a:lnTo>
                  <a:lnTo>
                    <a:pt x="17851550" y="208499"/>
                  </a:lnTo>
                  <a:lnTo>
                    <a:pt x="17866206" y="250558"/>
                  </a:lnTo>
                  <a:lnTo>
                    <a:pt x="17875301" y="294889"/>
                  </a:lnTo>
                  <a:lnTo>
                    <a:pt x="17878424" y="341081"/>
                  </a:lnTo>
                  <a:lnTo>
                    <a:pt x="17878424" y="9574435"/>
                  </a:lnTo>
                  <a:lnTo>
                    <a:pt x="17875301" y="9620627"/>
                  </a:lnTo>
                  <a:lnTo>
                    <a:pt x="17866206" y="9664958"/>
                  </a:lnTo>
                  <a:lnTo>
                    <a:pt x="17851550" y="9707017"/>
                  </a:lnTo>
                  <a:lnTo>
                    <a:pt x="17831744" y="9746393"/>
                  </a:lnTo>
                  <a:lnTo>
                    <a:pt x="17827994" y="9751936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834" y="349138"/>
              <a:ext cx="2024345" cy="20243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9849" y="4736889"/>
              <a:ext cx="4638674" cy="4343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3171" y="1199733"/>
              <a:ext cx="2876549" cy="8096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4296" y="1199733"/>
              <a:ext cx="2876549" cy="8096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2796" y="1199733"/>
              <a:ext cx="2876549" cy="809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8227" y="1199733"/>
              <a:ext cx="2876549" cy="8096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02749" y="3352482"/>
            <a:ext cx="862965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940">
                <a:solidFill>
                  <a:srgbClr val="1A4689"/>
                </a:solidFill>
                <a:latin typeface="Trebuchet MS"/>
                <a:cs typeface="Trebuchet MS"/>
              </a:rPr>
              <a:t>APNA</a:t>
            </a:r>
            <a:r>
              <a:rPr dirty="0" sz="8400" spc="440">
                <a:solidFill>
                  <a:srgbClr val="1A4689"/>
                </a:solidFill>
                <a:latin typeface="Trebuchet MS"/>
                <a:cs typeface="Trebuchet MS"/>
              </a:rPr>
              <a:t> </a:t>
            </a:r>
            <a:r>
              <a:rPr dirty="0" sz="8400" spc="805">
                <a:solidFill>
                  <a:srgbClr val="1A4689"/>
                </a:solidFill>
                <a:latin typeface="Trebuchet MS"/>
                <a:cs typeface="Trebuchet MS"/>
              </a:rPr>
              <a:t>BUSINESS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591389" y="1309038"/>
            <a:ext cx="1457325" cy="5695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50" spc="-190" b="0">
                <a:latin typeface="Trebuchet MS"/>
                <a:cs typeface="Trebuchet MS"/>
              </a:rPr>
              <a:t>H</a:t>
            </a:r>
            <a:r>
              <a:rPr dirty="0" sz="3550" spc="-555" b="0">
                <a:latin typeface="Trebuchet MS"/>
                <a:cs typeface="Trebuchet MS"/>
              </a:rPr>
              <a:t> </a:t>
            </a:r>
            <a:r>
              <a:rPr dirty="0" sz="3550" spc="935" b="0">
                <a:latin typeface="Trebuchet MS"/>
                <a:cs typeface="Trebuchet MS"/>
              </a:rPr>
              <a:t>O</a:t>
            </a:r>
            <a:r>
              <a:rPr dirty="0" sz="3550" spc="270" b="0">
                <a:latin typeface="Trebuchet MS"/>
                <a:cs typeface="Trebuchet MS"/>
              </a:rPr>
              <a:t>M</a:t>
            </a:r>
            <a:r>
              <a:rPr dirty="0" sz="3550" spc="-555" b="0">
                <a:latin typeface="Trebuchet MS"/>
                <a:cs typeface="Trebuchet MS"/>
              </a:rPr>
              <a:t> </a:t>
            </a:r>
            <a:r>
              <a:rPr dirty="0" sz="3550" spc="70" b="0">
                <a:latin typeface="Trebuchet MS"/>
                <a:cs typeface="Trebuchet MS"/>
              </a:rPr>
              <a:t>E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70920" y="1309038"/>
            <a:ext cx="2388870" cy="569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50" spc="990">
                <a:latin typeface="Trebuchet MS"/>
                <a:cs typeface="Trebuchet MS"/>
              </a:rPr>
              <a:t>C</a:t>
            </a:r>
            <a:r>
              <a:rPr dirty="0" sz="3550" spc="935">
                <a:latin typeface="Trebuchet MS"/>
                <a:cs typeface="Trebuchet MS"/>
              </a:rPr>
              <a:t>O</a:t>
            </a:r>
            <a:r>
              <a:rPr dirty="0" sz="3550" spc="-120">
                <a:latin typeface="Trebuchet MS"/>
                <a:cs typeface="Trebuchet MS"/>
              </a:rPr>
              <a:t>N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-495">
                <a:latin typeface="Trebuchet MS"/>
                <a:cs typeface="Trebuchet MS"/>
              </a:rPr>
              <a:t>T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105">
                <a:latin typeface="Trebuchet MS"/>
                <a:cs typeface="Trebuchet MS"/>
              </a:rPr>
              <a:t>A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990">
                <a:latin typeface="Trebuchet MS"/>
                <a:cs typeface="Trebuchet MS"/>
              </a:rPr>
              <a:t>C</a:t>
            </a:r>
            <a:r>
              <a:rPr dirty="0" sz="3550" spc="-495">
                <a:latin typeface="Trebuchet MS"/>
                <a:cs typeface="Trebuchet MS"/>
              </a:rPr>
              <a:t>T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21277" y="1309038"/>
            <a:ext cx="2516505" cy="569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892935" algn="l"/>
              </a:tabLst>
            </a:pPr>
            <a:r>
              <a:rPr dirty="0" sz="3550" spc="105">
                <a:latin typeface="Trebuchet MS"/>
                <a:cs typeface="Trebuchet MS"/>
              </a:rPr>
              <a:t>A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-90">
                <a:latin typeface="Trebuchet MS"/>
                <a:cs typeface="Trebuchet MS"/>
              </a:rPr>
              <a:t>B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935">
                <a:latin typeface="Trebuchet MS"/>
                <a:cs typeface="Trebuchet MS"/>
              </a:rPr>
              <a:t>O</a:t>
            </a:r>
            <a:r>
              <a:rPr dirty="0" sz="3550" spc="-70">
                <a:latin typeface="Trebuchet MS"/>
                <a:cs typeface="Trebuchet MS"/>
              </a:rPr>
              <a:t>U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-495">
                <a:latin typeface="Trebuchet MS"/>
                <a:cs typeface="Trebuchet MS"/>
              </a:rPr>
              <a:t>T</a:t>
            </a:r>
            <a:r>
              <a:rPr dirty="0" sz="3550">
                <a:latin typeface="Trebuchet MS"/>
                <a:cs typeface="Trebuchet MS"/>
              </a:rPr>
              <a:t>	</a:t>
            </a:r>
            <a:r>
              <a:rPr dirty="0" sz="3550" spc="-70">
                <a:latin typeface="Trebuchet MS"/>
                <a:cs typeface="Trebuchet MS"/>
              </a:rPr>
              <a:t>U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340">
                <a:latin typeface="Trebuchet MS"/>
                <a:cs typeface="Trebuchet MS"/>
              </a:rPr>
              <a:t>S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00790" y="1309038"/>
            <a:ext cx="2472690" cy="569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50" spc="855">
                <a:latin typeface="Trebuchet MS"/>
                <a:cs typeface="Trebuchet MS"/>
              </a:rPr>
              <a:t>S</a:t>
            </a:r>
            <a:r>
              <a:rPr dirty="0" sz="3550" spc="70">
                <a:latin typeface="Trebuchet MS"/>
                <a:cs typeface="Trebuchet MS"/>
              </a:rPr>
              <a:t>E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-130">
                <a:latin typeface="Trebuchet MS"/>
                <a:cs typeface="Trebuchet MS"/>
              </a:rPr>
              <a:t>R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185">
                <a:latin typeface="Trebuchet MS"/>
                <a:cs typeface="Trebuchet MS"/>
              </a:rPr>
              <a:t>V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-204">
                <a:latin typeface="Trebuchet MS"/>
                <a:cs typeface="Trebuchet MS"/>
              </a:rPr>
              <a:t>I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990">
                <a:latin typeface="Trebuchet MS"/>
                <a:cs typeface="Trebuchet MS"/>
              </a:rPr>
              <a:t>C</a:t>
            </a:r>
            <a:r>
              <a:rPr dirty="0" sz="3550" spc="70">
                <a:latin typeface="Trebuchet MS"/>
                <a:cs typeface="Trebuchet MS"/>
              </a:rPr>
              <a:t>E</a:t>
            </a:r>
            <a:r>
              <a:rPr dirty="0" sz="3550" spc="-555">
                <a:latin typeface="Trebuchet MS"/>
                <a:cs typeface="Trebuchet MS"/>
              </a:rPr>
              <a:t> </a:t>
            </a:r>
            <a:r>
              <a:rPr dirty="0" sz="3550" spc="340">
                <a:latin typeface="Trebuchet MS"/>
                <a:cs typeface="Trebuchet MS"/>
              </a:rPr>
              <a:t>S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0472" y="8723658"/>
            <a:ext cx="569722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0">
                <a:latin typeface="Microsoft Sans Serif"/>
                <a:cs typeface="Microsoft Sans Serif"/>
              </a:rPr>
              <a:t>change</a:t>
            </a:r>
            <a:r>
              <a:rPr dirty="0" sz="3400" spc="-30">
                <a:latin typeface="Microsoft Sans Serif"/>
                <a:cs typeface="Microsoft Sans Serif"/>
              </a:rPr>
              <a:t> </a:t>
            </a:r>
            <a:r>
              <a:rPr dirty="0" sz="3400" spc="60">
                <a:latin typeface="Microsoft Sans Serif"/>
                <a:cs typeface="Microsoft Sans Serif"/>
              </a:rPr>
              <a:t>your</a:t>
            </a:r>
            <a:r>
              <a:rPr dirty="0" sz="3400" spc="-30">
                <a:latin typeface="Microsoft Sans Serif"/>
                <a:cs typeface="Microsoft Sans Serif"/>
              </a:rPr>
              <a:t> </a:t>
            </a:r>
            <a:r>
              <a:rPr dirty="0" sz="3400" spc="-25">
                <a:latin typeface="Microsoft Sans Serif"/>
                <a:cs typeface="Microsoft Sans Serif"/>
              </a:rPr>
              <a:t>ideas</a:t>
            </a:r>
            <a:r>
              <a:rPr dirty="0" sz="3400" spc="-30">
                <a:latin typeface="Microsoft Sans Serif"/>
                <a:cs typeface="Microsoft Sans Serif"/>
              </a:rPr>
              <a:t> </a:t>
            </a:r>
            <a:r>
              <a:rPr dirty="0" sz="3400" spc="95">
                <a:latin typeface="Microsoft Sans Serif"/>
                <a:cs typeface="Microsoft Sans Serif"/>
              </a:rPr>
              <a:t>into</a:t>
            </a:r>
            <a:r>
              <a:rPr dirty="0" sz="3400" spc="-30">
                <a:latin typeface="Microsoft Sans Serif"/>
                <a:cs typeface="Microsoft Sans Serif"/>
              </a:rPr>
              <a:t> </a:t>
            </a:r>
            <a:r>
              <a:rPr dirty="0" sz="3400" spc="10">
                <a:latin typeface="Microsoft Sans Serif"/>
                <a:cs typeface="Microsoft Sans Serif"/>
              </a:rPr>
              <a:t>reality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D0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29800" y="3620618"/>
            <a:ext cx="10248900" cy="2343150"/>
          </a:xfrm>
          <a:custGeom>
            <a:avLst/>
            <a:gdLst/>
            <a:ahLst/>
            <a:cxnLst/>
            <a:rect l="l" t="t" r="r" b="b"/>
            <a:pathLst>
              <a:path w="10248900" h="2343150">
                <a:moveTo>
                  <a:pt x="10248343" y="2343150"/>
                </a:moveTo>
                <a:lnTo>
                  <a:pt x="0" y="2343150"/>
                </a:lnTo>
                <a:lnTo>
                  <a:pt x="0" y="0"/>
                </a:lnTo>
                <a:lnTo>
                  <a:pt x="10248343" y="0"/>
                </a:lnTo>
                <a:lnTo>
                  <a:pt x="10248343" y="2343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31517" y="7252398"/>
            <a:ext cx="847725" cy="852169"/>
          </a:xfrm>
          <a:custGeom>
            <a:avLst/>
            <a:gdLst/>
            <a:ahLst/>
            <a:cxnLst/>
            <a:rect l="l" t="t" r="r" b="b"/>
            <a:pathLst>
              <a:path w="847725" h="852170">
                <a:moveTo>
                  <a:pt x="782726" y="251345"/>
                </a:moveTo>
                <a:lnTo>
                  <a:pt x="775284" y="201904"/>
                </a:lnTo>
                <a:lnTo>
                  <a:pt x="754811" y="156311"/>
                </a:lnTo>
                <a:lnTo>
                  <a:pt x="728865" y="123659"/>
                </a:lnTo>
                <a:lnTo>
                  <a:pt x="713346" y="118364"/>
                </a:lnTo>
                <a:lnTo>
                  <a:pt x="706475" y="120662"/>
                </a:lnTo>
                <a:lnTo>
                  <a:pt x="700976" y="125387"/>
                </a:lnTo>
                <a:lnTo>
                  <a:pt x="697750" y="131914"/>
                </a:lnTo>
                <a:lnTo>
                  <a:pt x="697280" y="139192"/>
                </a:lnTo>
                <a:lnTo>
                  <a:pt x="699630" y="146075"/>
                </a:lnTo>
                <a:lnTo>
                  <a:pt x="711695" y="159651"/>
                </a:lnTo>
                <a:lnTo>
                  <a:pt x="719747" y="170268"/>
                </a:lnTo>
                <a:lnTo>
                  <a:pt x="737730" y="205854"/>
                </a:lnTo>
                <a:lnTo>
                  <a:pt x="745490" y="244957"/>
                </a:lnTo>
                <a:lnTo>
                  <a:pt x="745705" y="258279"/>
                </a:lnTo>
                <a:lnTo>
                  <a:pt x="744689" y="271576"/>
                </a:lnTo>
                <a:lnTo>
                  <a:pt x="734580" y="310134"/>
                </a:lnTo>
                <a:lnTo>
                  <a:pt x="712952" y="346468"/>
                </a:lnTo>
                <a:lnTo>
                  <a:pt x="710438" y="353275"/>
                </a:lnTo>
                <a:lnTo>
                  <a:pt x="710780" y="360514"/>
                </a:lnTo>
                <a:lnTo>
                  <a:pt x="713930" y="367055"/>
                </a:lnTo>
                <a:lnTo>
                  <a:pt x="720699" y="373265"/>
                </a:lnTo>
                <a:lnTo>
                  <a:pt x="724496" y="374738"/>
                </a:lnTo>
                <a:lnTo>
                  <a:pt x="734745" y="374688"/>
                </a:lnTo>
                <a:lnTo>
                  <a:pt x="765162" y="332308"/>
                </a:lnTo>
                <a:lnTo>
                  <a:pt x="780148" y="284632"/>
                </a:lnTo>
                <a:lnTo>
                  <a:pt x="782193" y="268033"/>
                </a:lnTo>
                <a:lnTo>
                  <a:pt x="782726" y="251345"/>
                </a:lnTo>
                <a:close/>
              </a:path>
              <a:path w="847725" h="852170">
                <a:moveTo>
                  <a:pt x="847547" y="255270"/>
                </a:moveTo>
                <a:lnTo>
                  <a:pt x="845451" y="215900"/>
                </a:lnTo>
                <a:lnTo>
                  <a:pt x="834783" y="168910"/>
                </a:lnTo>
                <a:lnTo>
                  <a:pt x="816470" y="127431"/>
                </a:lnTo>
                <a:lnTo>
                  <a:pt x="816470" y="245110"/>
                </a:lnTo>
                <a:lnTo>
                  <a:pt x="816470" y="259080"/>
                </a:lnTo>
                <a:lnTo>
                  <a:pt x="810895" y="300990"/>
                </a:lnTo>
                <a:lnTo>
                  <a:pt x="797191" y="341630"/>
                </a:lnTo>
                <a:lnTo>
                  <a:pt x="787425" y="359410"/>
                </a:lnTo>
                <a:lnTo>
                  <a:pt x="783780" y="365760"/>
                </a:lnTo>
                <a:lnTo>
                  <a:pt x="775868" y="377190"/>
                </a:lnTo>
                <a:lnTo>
                  <a:pt x="771626" y="383540"/>
                </a:lnTo>
                <a:lnTo>
                  <a:pt x="762596" y="393700"/>
                </a:lnTo>
                <a:lnTo>
                  <a:pt x="757821" y="398780"/>
                </a:lnTo>
                <a:lnTo>
                  <a:pt x="752792" y="403860"/>
                </a:lnTo>
                <a:lnTo>
                  <a:pt x="752792" y="405130"/>
                </a:lnTo>
                <a:lnTo>
                  <a:pt x="747801" y="410210"/>
                </a:lnTo>
                <a:lnTo>
                  <a:pt x="742569" y="414020"/>
                </a:lnTo>
                <a:lnTo>
                  <a:pt x="731634" y="422910"/>
                </a:lnTo>
                <a:lnTo>
                  <a:pt x="695706" y="445770"/>
                </a:lnTo>
                <a:lnTo>
                  <a:pt x="689317" y="448310"/>
                </a:lnTo>
                <a:lnTo>
                  <a:pt x="676262" y="454660"/>
                </a:lnTo>
                <a:lnTo>
                  <a:pt x="669620" y="455930"/>
                </a:lnTo>
                <a:lnTo>
                  <a:pt x="656094" y="461010"/>
                </a:lnTo>
                <a:lnTo>
                  <a:pt x="628408" y="466090"/>
                </a:lnTo>
                <a:lnTo>
                  <a:pt x="614349" y="467360"/>
                </a:lnTo>
                <a:lnTo>
                  <a:pt x="586117" y="467360"/>
                </a:lnTo>
                <a:lnTo>
                  <a:pt x="572058" y="466090"/>
                </a:lnTo>
                <a:lnTo>
                  <a:pt x="544372" y="461010"/>
                </a:lnTo>
                <a:lnTo>
                  <a:pt x="530847" y="455930"/>
                </a:lnTo>
                <a:lnTo>
                  <a:pt x="524205" y="454660"/>
                </a:lnTo>
                <a:lnTo>
                  <a:pt x="511149" y="448310"/>
                </a:lnTo>
                <a:lnTo>
                  <a:pt x="504774" y="445770"/>
                </a:lnTo>
                <a:lnTo>
                  <a:pt x="499783" y="443230"/>
                </a:lnTo>
                <a:lnTo>
                  <a:pt x="492315" y="439420"/>
                </a:lnTo>
                <a:lnTo>
                  <a:pt x="486257" y="435610"/>
                </a:lnTo>
                <a:lnTo>
                  <a:pt x="474510" y="427990"/>
                </a:lnTo>
                <a:lnTo>
                  <a:pt x="468845" y="422910"/>
                </a:lnTo>
                <a:lnTo>
                  <a:pt x="457923" y="414020"/>
                </a:lnTo>
                <a:lnTo>
                  <a:pt x="428993" y="383540"/>
                </a:lnTo>
                <a:lnTo>
                  <a:pt x="424789" y="377190"/>
                </a:lnTo>
                <a:lnTo>
                  <a:pt x="416941" y="365760"/>
                </a:lnTo>
                <a:lnTo>
                  <a:pt x="413321" y="359410"/>
                </a:lnTo>
                <a:lnTo>
                  <a:pt x="406654" y="347980"/>
                </a:lnTo>
                <a:lnTo>
                  <a:pt x="403644" y="341630"/>
                </a:lnTo>
                <a:lnTo>
                  <a:pt x="390042" y="300990"/>
                </a:lnTo>
                <a:lnTo>
                  <a:pt x="384517" y="259080"/>
                </a:lnTo>
                <a:lnTo>
                  <a:pt x="384517" y="245110"/>
                </a:lnTo>
                <a:lnTo>
                  <a:pt x="390042" y="203200"/>
                </a:lnTo>
                <a:lnTo>
                  <a:pt x="403644" y="162560"/>
                </a:lnTo>
                <a:lnTo>
                  <a:pt x="413321" y="144780"/>
                </a:lnTo>
                <a:lnTo>
                  <a:pt x="416941" y="138430"/>
                </a:lnTo>
                <a:lnTo>
                  <a:pt x="424789" y="125730"/>
                </a:lnTo>
                <a:lnTo>
                  <a:pt x="428993" y="120650"/>
                </a:lnTo>
                <a:lnTo>
                  <a:pt x="437959" y="109220"/>
                </a:lnTo>
                <a:lnTo>
                  <a:pt x="442696" y="104140"/>
                </a:lnTo>
                <a:lnTo>
                  <a:pt x="452691" y="93980"/>
                </a:lnTo>
                <a:lnTo>
                  <a:pt x="457923" y="90170"/>
                </a:lnTo>
                <a:lnTo>
                  <a:pt x="468845" y="81280"/>
                </a:lnTo>
                <a:lnTo>
                  <a:pt x="504774" y="58420"/>
                </a:lnTo>
                <a:lnTo>
                  <a:pt x="511149" y="55880"/>
                </a:lnTo>
                <a:lnTo>
                  <a:pt x="524205" y="49530"/>
                </a:lnTo>
                <a:lnTo>
                  <a:pt x="530847" y="48260"/>
                </a:lnTo>
                <a:lnTo>
                  <a:pt x="544372" y="43180"/>
                </a:lnTo>
                <a:lnTo>
                  <a:pt x="572058" y="38100"/>
                </a:lnTo>
                <a:lnTo>
                  <a:pt x="586117" y="36830"/>
                </a:lnTo>
                <a:lnTo>
                  <a:pt x="614349" y="36830"/>
                </a:lnTo>
                <a:lnTo>
                  <a:pt x="628408" y="38100"/>
                </a:lnTo>
                <a:lnTo>
                  <a:pt x="656094" y="43180"/>
                </a:lnTo>
                <a:lnTo>
                  <a:pt x="669620" y="48260"/>
                </a:lnTo>
                <a:lnTo>
                  <a:pt x="676262" y="49530"/>
                </a:lnTo>
                <a:lnTo>
                  <a:pt x="689317" y="55880"/>
                </a:lnTo>
                <a:lnTo>
                  <a:pt x="695706" y="58420"/>
                </a:lnTo>
                <a:lnTo>
                  <a:pt x="708164" y="64770"/>
                </a:lnTo>
                <a:lnTo>
                  <a:pt x="714222" y="68580"/>
                </a:lnTo>
                <a:lnTo>
                  <a:pt x="725970" y="76200"/>
                </a:lnTo>
                <a:lnTo>
                  <a:pt x="731634" y="81280"/>
                </a:lnTo>
                <a:lnTo>
                  <a:pt x="742569" y="90170"/>
                </a:lnTo>
                <a:lnTo>
                  <a:pt x="747801" y="93980"/>
                </a:lnTo>
                <a:lnTo>
                  <a:pt x="757821" y="104140"/>
                </a:lnTo>
                <a:lnTo>
                  <a:pt x="762596" y="109220"/>
                </a:lnTo>
                <a:lnTo>
                  <a:pt x="771626" y="120650"/>
                </a:lnTo>
                <a:lnTo>
                  <a:pt x="775868" y="125730"/>
                </a:lnTo>
                <a:lnTo>
                  <a:pt x="783780" y="138430"/>
                </a:lnTo>
                <a:lnTo>
                  <a:pt x="787425" y="143510"/>
                </a:lnTo>
                <a:lnTo>
                  <a:pt x="794143" y="156210"/>
                </a:lnTo>
                <a:lnTo>
                  <a:pt x="797191" y="162560"/>
                </a:lnTo>
                <a:lnTo>
                  <a:pt x="802640" y="175260"/>
                </a:lnTo>
                <a:lnTo>
                  <a:pt x="805040" y="182880"/>
                </a:lnTo>
                <a:lnTo>
                  <a:pt x="809167" y="195580"/>
                </a:lnTo>
                <a:lnTo>
                  <a:pt x="816127" y="237490"/>
                </a:lnTo>
                <a:lnTo>
                  <a:pt x="816470" y="245110"/>
                </a:lnTo>
                <a:lnTo>
                  <a:pt x="816470" y="127431"/>
                </a:lnTo>
                <a:lnTo>
                  <a:pt x="788517" y="86360"/>
                </a:lnTo>
                <a:lnTo>
                  <a:pt x="777836" y="74930"/>
                </a:lnTo>
                <a:lnTo>
                  <a:pt x="778573" y="73660"/>
                </a:lnTo>
                <a:lnTo>
                  <a:pt x="772718" y="67310"/>
                </a:lnTo>
                <a:lnTo>
                  <a:pt x="766597" y="62230"/>
                </a:lnTo>
                <a:lnTo>
                  <a:pt x="753808" y="50800"/>
                </a:lnTo>
                <a:lnTo>
                  <a:pt x="747179" y="46990"/>
                </a:lnTo>
                <a:lnTo>
                  <a:pt x="733425" y="36830"/>
                </a:lnTo>
                <a:lnTo>
                  <a:pt x="726338" y="33020"/>
                </a:lnTo>
                <a:lnTo>
                  <a:pt x="688987" y="15240"/>
                </a:lnTo>
                <a:lnTo>
                  <a:pt x="657377" y="6350"/>
                </a:lnTo>
                <a:lnTo>
                  <a:pt x="641146" y="2540"/>
                </a:lnTo>
                <a:lnTo>
                  <a:pt x="632980" y="1270"/>
                </a:lnTo>
                <a:lnTo>
                  <a:pt x="616521" y="0"/>
                </a:lnTo>
                <a:lnTo>
                  <a:pt x="583476" y="0"/>
                </a:lnTo>
                <a:lnTo>
                  <a:pt x="567016" y="1270"/>
                </a:lnTo>
                <a:lnTo>
                  <a:pt x="558838" y="2540"/>
                </a:lnTo>
                <a:lnTo>
                  <a:pt x="542620" y="6350"/>
                </a:lnTo>
                <a:lnTo>
                  <a:pt x="534606" y="7620"/>
                </a:lnTo>
                <a:lnTo>
                  <a:pt x="495719" y="21590"/>
                </a:lnTo>
                <a:lnTo>
                  <a:pt x="452818" y="46990"/>
                </a:lnTo>
                <a:lnTo>
                  <a:pt x="446176" y="50800"/>
                </a:lnTo>
                <a:lnTo>
                  <a:pt x="433387" y="62230"/>
                </a:lnTo>
                <a:lnTo>
                  <a:pt x="427266" y="67310"/>
                </a:lnTo>
                <a:lnTo>
                  <a:pt x="415836" y="78740"/>
                </a:lnTo>
                <a:lnTo>
                  <a:pt x="410540" y="85090"/>
                </a:lnTo>
                <a:lnTo>
                  <a:pt x="400469" y="96520"/>
                </a:lnTo>
                <a:lnTo>
                  <a:pt x="395732" y="102870"/>
                </a:lnTo>
                <a:lnTo>
                  <a:pt x="386854" y="116840"/>
                </a:lnTo>
                <a:lnTo>
                  <a:pt x="382727" y="123190"/>
                </a:lnTo>
                <a:lnTo>
                  <a:pt x="371614" y="143510"/>
                </a:lnTo>
                <a:lnTo>
                  <a:pt x="357606" y="180340"/>
                </a:lnTo>
                <a:lnTo>
                  <a:pt x="348615" y="227330"/>
                </a:lnTo>
                <a:lnTo>
                  <a:pt x="347408" y="251460"/>
                </a:lnTo>
                <a:lnTo>
                  <a:pt x="347497" y="259080"/>
                </a:lnTo>
                <a:lnTo>
                  <a:pt x="351637" y="298450"/>
                </a:lnTo>
                <a:lnTo>
                  <a:pt x="364578" y="344170"/>
                </a:lnTo>
                <a:lnTo>
                  <a:pt x="367550" y="350520"/>
                </a:lnTo>
                <a:lnTo>
                  <a:pt x="374167" y="365760"/>
                </a:lnTo>
                <a:lnTo>
                  <a:pt x="377812" y="372110"/>
                </a:lnTo>
                <a:lnTo>
                  <a:pt x="385749" y="386080"/>
                </a:lnTo>
                <a:lnTo>
                  <a:pt x="390029" y="392430"/>
                </a:lnTo>
                <a:lnTo>
                  <a:pt x="399211" y="405130"/>
                </a:lnTo>
                <a:lnTo>
                  <a:pt x="404101" y="411480"/>
                </a:lnTo>
                <a:lnTo>
                  <a:pt x="409270" y="417830"/>
                </a:lnTo>
                <a:lnTo>
                  <a:pt x="315010" y="511810"/>
                </a:lnTo>
                <a:lnTo>
                  <a:pt x="308813" y="509270"/>
                </a:lnTo>
                <a:lnTo>
                  <a:pt x="302590" y="509270"/>
                </a:lnTo>
                <a:lnTo>
                  <a:pt x="290144" y="513080"/>
                </a:lnTo>
                <a:lnTo>
                  <a:pt x="284695" y="515620"/>
                </a:lnTo>
                <a:lnTo>
                  <a:pt x="280035" y="520700"/>
                </a:lnTo>
                <a:lnTo>
                  <a:pt x="10883" y="788670"/>
                </a:lnTo>
                <a:lnTo>
                  <a:pt x="7404" y="792480"/>
                </a:lnTo>
                <a:lnTo>
                  <a:pt x="4711" y="796290"/>
                </a:lnTo>
                <a:lnTo>
                  <a:pt x="939" y="805180"/>
                </a:lnTo>
                <a:lnTo>
                  <a:pt x="0" y="810260"/>
                </a:lnTo>
                <a:lnTo>
                  <a:pt x="0" y="819150"/>
                </a:lnTo>
                <a:lnTo>
                  <a:pt x="29654" y="850900"/>
                </a:lnTo>
                <a:lnTo>
                  <a:pt x="37033" y="852170"/>
                </a:lnTo>
                <a:lnTo>
                  <a:pt x="44399" y="850900"/>
                </a:lnTo>
                <a:lnTo>
                  <a:pt x="332320" y="571500"/>
                </a:lnTo>
                <a:lnTo>
                  <a:pt x="343420" y="548640"/>
                </a:lnTo>
                <a:lnTo>
                  <a:pt x="343192" y="541020"/>
                </a:lnTo>
                <a:lnTo>
                  <a:pt x="341160" y="534670"/>
                </a:lnTo>
                <a:lnTo>
                  <a:pt x="364439" y="511810"/>
                </a:lnTo>
                <a:lnTo>
                  <a:pt x="434301" y="443230"/>
                </a:lnTo>
                <a:lnTo>
                  <a:pt x="440423" y="448310"/>
                </a:lnTo>
                <a:lnTo>
                  <a:pt x="446773" y="452120"/>
                </a:lnTo>
                <a:lnTo>
                  <a:pt x="459917" y="461010"/>
                </a:lnTo>
                <a:lnTo>
                  <a:pt x="466699" y="466090"/>
                </a:lnTo>
                <a:lnTo>
                  <a:pt x="480631" y="473710"/>
                </a:lnTo>
                <a:lnTo>
                  <a:pt x="487756" y="476250"/>
                </a:lnTo>
                <a:lnTo>
                  <a:pt x="502348" y="482600"/>
                </a:lnTo>
                <a:lnTo>
                  <a:pt x="509778" y="486410"/>
                </a:lnTo>
                <a:lnTo>
                  <a:pt x="524903" y="490220"/>
                </a:lnTo>
                <a:lnTo>
                  <a:pt x="532574" y="492760"/>
                </a:lnTo>
                <a:lnTo>
                  <a:pt x="548093" y="496570"/>
                </a:lnTo>
                <a:lnTo>
                  <a:pt x="555917" y="497840"/>
                </a:lnTo>
                <a:lnTo>
                  <a:pt x="571703" y="499110"/>
                </a:lnTo>
                <a:lnTo>
                  <a:pt x="579615" y="500380"/>
                </a:lnTo>
                <a:lnTo>
                  <a:pt x="603453" y="500380"/>
                </a:lnTo>
                <a:lnTo>
                  <a:pt x="619328" y="499110"/>
                </a:lnTo>
                <a:lnTo>
                  <a:pt x="627227" y="499110"/>
                </a:lnTo>
                <a:lnTo>
                  <a:pt x="642924" y="496570"/>
                </a:lnTo>
                <a:lnTo>
                  <a:pt x="650709" y="494030"/>
                </a:lnTo>
                <a:lnTo>
                  <a:pt x="666102" y="490220"/>
                </a:lnTo>
                <a:lnTo>
                  <a:pt x="695985" y="480060"/>
                </a:lnTo>
                <a:lnTo>
                  <a:pt x="710361" y="472440"/>
                </a:lnTo>
                <a:lnTo>
                  <a:pt x="717372" y="469900"/>
                </a:lnTo>
                <a:lnTo>
                  <a:pt x="721271" y="467360"/>
                </a:lnTo>
                <a:lnTo>
                  <a:pt x="731037" y="461010"/>
                </a:lnTo>
                <a:lnTo>
                  <a:pt x="737666" y="457200"/>
                </a:lnTo>
                <a:lnTo>
                  <a:pt x="750506" y="447040"/>
                </a:lnTo>
                <a:lnTo>
                  <a:pt x="785126" y="415290"/>
                </a:lnTo>
                <a:lnTo>
                  <a:pt x="812990" y="375920"/>
                </a:lnTo>
                <a:lnTo>
                  <a:pt x="816889" y="369570"/>
                </a:lnTo>
                <a:lnTo>
                  <a:pt x="824052" y="354330"/>
                </a:lnTo>
                <a:lnTo>
                  <a:pt x="827290" y="347980"/>
                </a:lnTo>
                <a:lnTo>
                  <a:pt x="833081" y="332740"/>
                </a:lnTo>
                <a:lnTo>
                  <a:pt x="844715" y="287020"/>
                </a:lnTo>
                <a:lnTo>
                  <a:pt x="847217" y="262890"/>
                </a:lnTo>
                <a:lnTo>
                  <a:pt x="847547" y="25527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16822" y="2383057"/>
            <a:ext cx="6509384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5" b="0">
                <a:latin typeface="Tahoma"/>
                <a:cs typeface="Tahoma"/>
              </a:rPr>
              <a:t>PITCH</a:t>
            </a:r>
            <a:r>
              <a:rPr dirty="0" sz="5200" spc="-295" b="0">
                <a:latin typeface="Tahoma"/>
                <a:cs typeface="Tahoma"/>
              </a:rPr>
              <a:t> </a:t>
            </a:r>
            <a:r>
              <a:rPr dirty="0" sz="5200" spc="-25" b="0">
                <a:latin typeface="Tahoma"/>
                <a:cs typeface="Tahoma"/>
              </a:rPr>
              <a:t>IN</a:t>
            </a:r>
            <a:r>
              <a:rPr dirty="0" sz="5200" spc="-290" b="0">
                <a:latin typeface="Tahoma"/>
                <a:cs typeface="Tahoma"/>
              </a:rPr>
              <a:t> </a:t>
            </a:r>
            <a:r>
              <a:rPr dirty="0" sz="5200" spc="155" b="0">
                <a:latin typeface="Tahoma"/>
                <a:cs typeface="Tahoma"/>
              </a:rPr>
              <a:t>YOUR</a:t>
            </a:r>
            <a:r>
              <a:rPr dirty="0" sz="5200" spc="-295" b="0">
                <a:latin typeface="Tahoma"/>
                <a:cs typeface="Tahoma"/>
              </a:rPr>
              <a:t> </a:t>
            </a:r>
            <a:r>
              <a:rPr dirty="0" sz="5200" spc="-65" b="0">
                <a:latin typeface="Tahoma"/>
                <a:cs typeface="Tahoma"/>
              </a:rPr>
              <a:t>IDEA-</a:t>
            </a:r>
            <a:endParaRPr sz="5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99242" y="7252398"/>
            <a:ext cx="847725" cy="852169"/>
          </a:xfrm>
          <a:custGeom>
            <a:avLst/>
            <a:gdLst/>
            <a:ahLst/>
            <a:cxnLst/>
            <a:rect l="l" t="t" r="r" b="b"/>
            <a:pathLst>
              <a:path w="847725" h="852170">
                <a:moveTo>
                  <a:pt x="782739" y="251345"/>
                </a:moveTo>
                <a:lnTo>
                  <a:pt x="775284" y="201904"/>
                </a:lnTo>
                <a:lnTo>
                  <a:pt x="754824" y="156311"/>
                </a:lnTo>
                <a:lnTo>
                  <a:pt x="728878" y="123659"/>
                </a:lnTo>
                <a:lnTo>
                  <a:pt x="713359" y="118364"/>
                </a:lnTo>
                <a:lnTo>
                  <a:pt x="706488" y="120662"/>
                </a:lnTo>
                <a:lnTo>
                  <a:pt x="700989" y="125387"/>
                </a:lnTo>
                <a:lnTo>
                  <a:pt x="697750" y="131914"/>
                </a:lnTo>
                <a:lnTo>
                  <a:pt x="697280" y="139192"/>
                </a:lnTo>
                <a:lnTo>
                  <a:pt x="699643" y="146075"/>
                </a:lnTo>
                <a:lnTo>
                  <a:pt x="711708" y="159651"/>
                </a:lnTo>
                <a:lnTo>
                  <a:pt x="719759" y="170268"/>
                </a:lnTo>
                <a:lnTo>
                  <a:pt x="737730" y="205854"/>
                </a:lnTo>
                <a:lnTo>
                  <a:pt x="745502" y="244957"/>
                </a:lnTo>
                <a:lnTo>
                  <a:pt x="745705" y="258279"/>
                </a:lnTo>
                <a:lnTo>
                  <a:pt x="744702" y="271576"/>
                </a:lnTo>
                <a:lnTo>
                  <a:pt x="734593" y="310134"/>
                </a:lnTo>
                <a:lnTo>
                  <a:pt x="712965" y="346468"/>
                </a:lnTo>
                <a:lnTo>
                  <a:pt x="710450" y="353275"/>
                </a:lnTo>
                <a:lnTo>
                  <a:pt x="710793" y="360514"/>
                </a:lnTo>
                <a:lnTo>
                  <a:pt x="713943" y="367055"/>
                </a:lnTo>
                <a:lnTo>
                  <a:pt x="720712" y="373265"/>
                </a:lnTo>
                <a:lnTo>
                  <a:pt x="724509" y="374738"/>
                </a:lnTo>
                <a:lnTo>
                  <a:pt x="734758" y="374688"/>
                </a:lnTo>
                <a:lnTo>
                  <a:pt x="765175" y="332308"/>
                </a:lnTo>
                <a:lnTo>
                  <a:pt x="780161" y="284632"/>
                </a:lnTo>
                <a:lnTo>
                  <a:pt x="782205" y="268033"/>
                </a:lnTo>
                <a:lnTo>
                  <a:pt x="782739" y="251345"/>
                </a:lnTo>
                <a:close/>
              </a:path>
              <a:path w="847725" h="852170">
                <a:moveTo>
                  <a:pt x="847559" y="255270"/>
                </a:moveTo>
                <a:lnTo>
                  <a:pt x="845464" y="215900"/>
                </a:lnTo>
                <a:lnTo>
                  <a:pt x="834796" y="168910"/>
                </a:lnTo>
                <a:lnTo>
                  <a:pt x="816483" y="127431"/>
                </a:lnTo>
                <a:lnTo>
                  <a:pt x="816483" y="245110"/>
                </a:lnTo>
                <a:lnTo>
                  <a:pt x="816483" y="259080"/>
                </a:lnTo>
                <a:lnTo>
                  <a:pt x="810907" y="300990"/>
                </a:lnTo>
                <a:lnTo>
                  <a:pt x="797191" y="341630"/>
                </a:lnTo>
                <a:lnTo>
                  <a:pt x="787438" y="359410"/>
                </a:lnTo>
                <a:lnTo>
                  <a:pt x="783780" y="365760"/>
                </a:lnTo>
                <a:lnTo>
                  <a:pt x="775868" y="377190"/>
                </a:lnTo>
                <a:lnTo>
                  <a:pt x="771639" y="383540"/>
                </a:lnTo>
                <a:lnTo>
                  <a:pt x="762609" y="393700"/>
                </a:lnTo>
                <a:lnTo>
                  <a:pt x="757834" y="398780"/>
                </a:lnTo>
                <a:lnTo>
                  <a:pt x="752805" y="403860"/>
                </a:lnTo>
                <a:lnTo>
                  <a:pt x="752805" y="405130"/>
                </a:lnTo>
                <a:lnTo>
                  <a:pt x="747801" y="410210"/>
                </a:lnTo>
                <a:lnTo>
                  <a:pt x="742581" y="414020"/>
                </a:lnTo>
                <a:lnTo>
                  <a:pt x="731647" y="422910"/>
                </a:lnTo>
                <a:lnTo>
                  <a:pt x="695706" y="445770"/>
                </a:lnTo>
                <a:lnTo>
                  <a:pt x="689330" y="448310"/>
                </a:lnTo>
                <a:lnTo>
                  <a:pt x="676275" y="454660"/>
                </a:lnTo>
                <a:lnTo>
                  <a:pt x="669632" y="455930"/>
                </a:lnTo>
                <a:lnTo>
                  <a:pt x="656107" y="461010"/>
                </a:lnTo>
                <a:lnTo>
                  <a:pt x="628421" y="466090"/>
                </a:lnTo>
                <a:lnTo>
                  <a:pt x="614349" y="467360"/>
                </a:lnTo>
                <a:lnTo>
                  <a:pt x="586130" y="467360"/>
                </a:lnTo>
                <a:lnTo>
                  <a:pt x="572058" y="466090"/>
                </a:lnTo>
                <a:lnTo>
                  <a:pt x="544385" y="461010"/>
                </a:lnTo>
                <a:lnTo>
                  <a:pt x="530860" y="455930"/>
                </a:lnTo>
                <a:lnTo>
                  <a:pt x="524217" y="454660"/>
                </a:lnTo>
                <a:lnTo>
                  <a:pt x="511162" y="448310"/>
                </a:lnTo>
                <a:lnTo>
                  <a:pt x="504786" y="445770"/>
                </a:lnTo>
                <a:lnTo>
                  <a:pt x="499795" y="443230"/>
                </a:lnTo>
                <a:lnTo>
                  <a:pt x="492315" y="439420"/>
                </a:lnTo>
                <a:lnTo>
                  <a:pt x="486270" y="435610"/>
                </a:lnTo>
                <a:lnTo>
                  <a:pt x="474522" y="427990"/>
                </a:lnTo>
                <a:lnTo>
                  <a:pt x="468845" y="422910"/>
                </a:lnTo>
                <a:lnTo>
                  <a:pt x="457923" y="414020"/>
                </a:lnTo>
                <a:lnTo>
                  <a:pt x="429006" y="383540"/>
                </a:lnTo>
                <a:lnTo>
                  <a:pt x="424802" y="377190"/>
                </a:lnTo>
                <a:lnTo>
                  <a:pt x="416953" y="365760"/>
                </a:lnTo>
                <a:lnTo>
                  <a:pt x="413321" y="359410"/>
                </a:lnTo>
                <a:lnTo>
                  <a:pt x="406666" y="347980"/>
                </a:lnTo>
                <a:lnTo>
                  <a:pt x="403644" y="341630"/>
                </a:lnTo>
                <a:lnTo>
                  <a:pt x="390055" y="300990"/>
                </a:lnTo>
                <a:lnTo>
                  <a:pt x="384530" y="259080"/>
                </a:lnTo>
                <a:lnTo>
                  <a:pt x="384530" y="245110"/>
                </a:lnTo>
                <a:lnTo>
                  <a:pt x="390055" y="203200"/>
                </a:lnTo>
                <a:lnTo>
                  <a:pt x="403644" y="162560"/>
                </a:lnTo>
                <a:lnTo>
                  <a:pt x="413321" y="144780"/>
                </a:lnTo>
                <a:lnTo>
                  <a:pt x="416953" y="138430"/>
                </a:lnTo>
                <a:lnTo>
                  <a:pt x="424802" y="125730"/>
                </a:lnTo>
                <a:lnTo>
                  <a:pt x="429006" y="120650"/>
                </a:lnTo>
                <a:lnTo>
                  <a:pt x="437972" y="109220"/>
                </a:lnTo>
                <a:lnTo>
                  <a:pt x="442709" y="104140"/>
                </a:lnTo>
                <a:lnTo>
                  <a:pt x="452704" y="93980"/>
                </a:lnTo>
                <a:lnTo>
                  <a:pt x="457923" y="90170"/>
                </a:lnTo>
                <a:lnTo>
                  <a:pt x="468845" y="81280"/>
                </a:lnTo>
                <a:lnTo>
                  <a:pt x="504786" y="58420"/>
                </a:lnTo>
                <a:lnTo>
                  <a:pt x="511162" y="55880"/>
                </a:lnTo>
                <a:lnTo>
                  <a:pt x="524217" y="49530"/>
                </a:lnTo>
                <a:lnTo>
                  <a:pt x="530860" y="48260"/>
                </a:lnTo>
                <a:lnTo>
                  <a:pt x="544385" y="43180"/>
                </a:lnTo>
                <a:lnTo>
                  <a:pt x="572058" y="38100"/>
                </a:lnTo>
                <a:lnTo>
                  <a:pt x="586130" y="36830"/>
                </a:lnTo>
                <a:lnTo>
                  <a:pt x="614349" y="36830"/>
                </a:lnTo>
                <a:lnTo>
                  <a:pt x="628421" y="38100"/>
                </a:lnTo>
                <a:lnTo>
                  <a:pt x="656107" y="43180"/>
                </a:lnTo>
                <a:lnTo>
                  <a:pt x="669632" y="48260"/>
                </a:lnTo>
                <a:lnTo>
                  <a:pt x="676275" y="49530"/>
                </a:lnTo>
                <a:lnTo>
                  <a:pt x="689330" y="55880"/>
                </a:lnTo>
                <a:lnTo>
                  <a:pt x="695706" y="58420"/>
                </a:lnTo>
                <a:lnTo>
                  <a:pt x="708177" y="64770"/>
                </a:lnTo>
                <a:lnTo>
                  <a:pt x="714235" y="68580"/>
                </a:lnTo>
                <a:lnTo>
                  <a:pt x="725982" y="76200"/>
                </a:lnTo>
                <a:lnTo>
                  <a:pt x="731647" y="81280"/>
                </a:lnTo>
                <a:lnTo>
                  <a:pt x="742581" y="90170"/>
                </a:lnTo>
                <a:lnTo>
                  <a:pt x="747801" y="93980"/>
                </a:lnTo>
                <a:lnTo>
                  <a:pt x="757834" y="104140"/>
                </a:lnTo>
                <a:lnTo>
                  <a:pt x="762609" y="109220"/>
                </a:lnTo>
                <a:lnTo>
                  <a:pt x="771639" y="120650"/>
                </a:lnTo>
                <a:lnTo>
                  <a:pt x="775868" y="125730"/>
                </a:lnTo>
                <a:lnTo>
                  <a:pt x="783780" y="138430"/>
                </a:lnTo>
                <a:lnTo>
                  <a:pt x="787438" y="143510"/>
                </a:lnTo>
                <a:lnTo>
                  <a:pt x="794156" y="156210"/>
                </a:lnTo>
                <a:lnTo>
                  <a:pt x="797191" y="162560"/>
                </a:lnTo>
                <a:lnTo>
                  <a:pt x="802652" y="175260"/>
                </a:lnTo>
                <a:lnTo>
                  <a:pt x="805040" y="182880"/>
                </a:lnTo>
                <a:lnTo>
                  <a:pt x="809180" y="195580"/>
                </a:lnTo>
                <a:lnTo>
                  <a:pt x="816127" y="237490"/>
                </a:lnTo>
                <a:lnTo>
                  <a:pt x="816483" y="245110"/>
                </a:lnTo>
                <a:lnTo>
                  <a:pt x="816483" y="127431"/>
                </a:lnTo>
                <a:lnTo>
                  <a:pt x="788530" y="86360"/>
                </a:lnTo>
                <a:lnTo>
                  <a:pt x="777836" y="74930"/>
                </a:lnTo>
                <a:lnTo>
                  <a:pt x="778573" y="73660"/>
                </a:lnTo>
                <a:lnTo>
                  <a:pt x="772731" y="67310"/>
                </a:lnTo>
                <a:lnTo>
                  <a:pt x="766610" y="62230"/>
                </a:lnTo>
                <a:lnTo>
                  <a:pt x="753821" y="50800"/>
                </a:lnTo>
                <a:lnTo>
                  <a:pt x="747179" y="46990"/>
                </a:lnTo>
                <a:lnTo>
                  <a:pt x="733425" y="36830"/>
                </a:lnTo>
                <a:lnTo>
                  <a:pt x="726338" y="33020"/>
                </a:lnTo>
                <a:lnTo>
                  <a:pt x="689000" y="15240"/>
                </a:lnTo>
                <a:lnTo>
                  <a:pt x="657377" y="6350"/>
                </a:lnTo>
                <a:lnTo>
                  <a:pt x="641159" y="2540"/>
                </a:lnTo>
                <a:lnTo>
                  <a:pt x="632993" y="1270"/>
                </a:lnTo>
                <a:lnTo>
                  <a:pt x="616521" y="0"/>
                </a:lnTo>
                <a:lnTo>
                  <a:pt x="583488" y="0"/>
                </a:lnTo>
                <a:lnTo>
                  <a:pt x="567016" y="1270"/>
                </a:lnTo>
                <a:lnTo>
                  <a:pt x="558850" y="2540"/>
                </a:lnTo>
                <a:lnTo>
                  <a:pt x="542620" y="6350"/>
                </a:lnTo>
                <a:lnTo>
                  <a:pt x="534619" y="7620"/>
                </a:lnTo>
                <a:lnTo>
                  <a:pt x="495719" y="21590"/>
                </a:lnTo>
                <a:lnTo>
                  <a:pt x="452831" y="46990"/>
                </a:lnTo>
                <a:lnTo>
                  <a:pt x="446189" y="50800"/>
                </a:lnTo>
                <a:lnTo>
                  <a:pt x="433400" y="62230"/>
                </a:lnTo>
                <a:lnTo>
                  <a:pt x="427278" y="67310"/>
                </a:lnTo>
                <a:lnTo>
                  <a:pt x="415848" y="78740"/>
                </a:lnTo>
                <a:lnTo>
                  <a:pt x="410540" y="85090"/>
                </a:lnTo>
                <a:lnTo>
                  <a:pt x="400481" y="96520"/>
                </a:lnTo>
                <a:lnTo>
                  <a:pt x="395744" y="102870"/>
                </a:lnTo>
                <a:lnTo>
                  <a:pt x="386854" y="116840"/>
                </a:lnTo>
                <a:lnTo>
                  <a:pt x="382727" y="123190"/>
                </a:lnTo>
                <a:lnTo>
                  <a:pt x="371627" y="143510"/>
                </a:lnTo>
                <a:lnTo>
                  <a:pt x="357619" y="180340"/>
                </a:lnTo>
                <a:lnTo>
                  <a:pt x="348627" y="227330"/>
                </a:lnTo>
                <a:lnTo>
                  <a:pt x="347421" y="251460"/>
                </a:lnTo>
                <a:lnTo>
                  <a:pt x="347510" y="259080"/>
                </a:lnTo>
                <a:lnTo>
                  <a:pt x="351650" y="298450"/>
                </a:lnTo>
                <a:lnTo>
                  <a:pt x="364578" y="344170"/>
                </a:lnTo>
                <a:lnTo>
                  <a:pt x="367550" y="350520"/>
                </a:lnTo>
                <a:lnTo>
                  <a:pt x="374180" y="365760"/>
                </a:lnTo>
                <a:lnTo>
                  <a:pt x="377825" y="372110"/>
                </a:lnTo>
                <a:lnTo>
                  <a:pt x="385762" y="386080"/>
                </a:lnTo>
                <a:lnTo>
                  <a:pt x="390042" y="392430"/>
                </a:lnTo>
                <a:lnTo>
                  <a:pt x="399224" y="405130"/>
                </a:lnTo>
                <a:lnTo>
                  <a:pt x="404114" y="411480"/>
                </a:lnTo>
                <a:lnTo>
                  <a:pt x="409282" y="417830"/>
                </a:lnTo>
                <a:lnTo>
                  <a:pt x="315023" y="511810"/>
                </a:lnTo>
                <a:lnTo>
                  <a:pt x="308825" y="509270"/>
                </a:lnTo>
                <a:lnTo>
                  <a:pt x="302602" y="509270"/>
                </a:lnTo>
                <a:lnTo>
                  <a:pt x="290144" y="513080"/>
                </a:lnTo>
                <a:lnTo>
                  <a:pt x="284708" y="515620"/>
                </a:lnTo>
                <a:lnTo>
                  <a:pt x="280047" y="520700"/>
                </a:lnTo>
                <a:lnTo>
                  <a:pt x="10896" y="788670"/>
                </a:lnTo>
                <a:lnTo>
                  <a:pt x="7404" y="792480"/>
                </a:lnTo>
                <a:lnTo>
                  <a:pt x="4724" y="796290"/>
                </a:lnTo>
                <a:lnTo>
                  <a:pt x="952" y="805180"/>
                </a:lnTo>
                <a:lnTo>
                  <a:pt x="0" y="810260"/>
                </a:lnTo>
                <a:lnTo>
                  <a:pt x="0" y="819150"/>
                </a:lnTo>
                <a:lnTo>
                  <a:pt x="22860" y="849630"/>
                </a:lnTo>
                <a:lnTo>
                  <a:pt x="37033" y="852170"/>
                </a:lnTo>
                <a:lnTo>
                  <a:pt x="44399" y="850900"/>
                </a:lnTo>
                <a:lnTo>
                  <a:pt x="332333" y="571500"/>
                </a:lnTo>
                <a:lnTo>
                  <a:pt x="343433" y="548640"/>
                </a:lnTo>
                <a:lnTo>
                  <a:pt x="343204" y="541020"/>
                </a:lnTo>
                <a:lnTo>
                  <a:pt x="341160" y="534670"/>
                </a:lnTo>
                <a:lnTo>
                  <a:pt x="364451" y="511810"/>
                </a:lnTo>
                <a:lnTo>
                  <a:pt x="434314" y="443230"/>
                </a:lnTo>
                <a:lnTo>
                  <a:pt x="440436" y="448310"/>
                </a:lnTo>
                <a:lnTo>
                  <a:pt x="446786" y="452120"/>
                </a:lnTo>
                <a:lnTo>
                  <a:pt x="459930" y="461010"/>
                </a:lnTo>
                <a:lnTo>
                  <a:pt x="466699" y="466090"/>
                </a:lnTo>
                <a:lnTo>
                  <a:pt x="480631" y="473710"/>
                </a:lnTo>
                <a:lnTo>
                  <a:pt x="487768" y="476250"/>
                </a:lnTo>
                <a:lnTo>
                  <a:pt x="502361" y="482600"/>
                </a:lnTo>
                <a:lnTo>
                  <a:pt x="509790" y="486410"/>
                </a:lnTo>
                <a:lnTo>
                  <a:pt x="524916" y="490220"/>
                </a:lnTo>
                <a:lnTo>
                  <a:pt x="532587" y="492760"/>
                </a:lnTo>
                <a:lnTo>
                  <a:pt x="548106" y="496570"/>
                </a:lnTo>
                <a:lnTo>
                  <a:pt x="555929" y="497840"/>
                </a:lnTo>
                <a:lnTo>
                  <a:pt x="571703" y="499110"/>
                </a:lnTo>
                <a:lnTo>
                  <a:pt x="579628" y="500380"/>
                </a:lnTo>
                <a:lnTo>
                  <a:pt x="603465" y="500380"/>
                </a:lnTo>
                <a:lnTo>
                  <a:pt x="619340" y="499110"/>
                </a:lnTo>
                <a:lnTo>
                  <a:pt x="627240" y="499110"/>
                </a:lnTo>
                <a:lnTo>
                  <a:pt x="642937" y="496570"/>
                </a:lnTo>
                <a:lnTo>
                  <a:pt x="650709" y="494030"/>
                </a:lnTo>
                <a:lnTo>
                  <a:pt x="666115" y="490220"/>
                </a:lnTo>
                <a:lnTo>
                  <a:pt x="695985" y="480060"/>
                </a:lnTo>
                <a:lnTo>
                  <a:pt x="710361" y="472440"/>
                </a:lnTo>
                <a:lnTo>
                  <a:pt x="717372" y="469900"/>
                </a:lnTo>
                <a:lnTo>
                  <a:pt x="721283" y="467360"/>
                </a:lnTo>
                <a:lnTo>
                  <a:pt x="731050" y="461010"/>
                </a:lnTo>
                <a:lnTo>
                  <a:pt x="737679" y="457200"/>
                </a:lnTo>
                <a:lnTo>
                  <a:pt x="768604" y="431800"/>
                </a:lnTo>
                <a:lnTo>
                  <a:pt x="799985" y="396240"/>
                </a:lnTo>
                <a:lnTo>
                  <a:pt x="812990" y="375920"/>
                </a:lnTo>
                <a:lnTo>
                  <a:pt x="816902" y="369570"/>
                </a:lnTo>
                <a:lnTo>
                  <a:pt x="824064" y="354330"/>
                </a:lnTo>
                <a:lnTo>
                  <a:pt x="827303" y="347980"/>
                </a:lnTo>
                <a:lnTo>
                  <a:pt x="833094" y="332740"/>
                </a:lnTo>
                <a:lnTo>
                  <a:pt x="844727" y="287020"/>
                </a:lnTo>
                <a:lnTo>
                  <a:pt x="847217" y="262890"/>
                </a:lnTo>
                <a:lnTo>
                  <a:pt x="847559" y="25527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25810" y="7390897"/>
            <a:ext cx="292862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" b="1">
                <a:latin typeface="Tahoma"/>
                <a:cs typeface="Tahoma"/>
              </a:rPr>
              <a:t>Find</a:t>
            </a:r>
            <a:r>
              <a:rPr dirty="0" sz="3400" spc="-170" b="1">
                <a:latin typeface="Tahoma"/>
                <a:cs typeface="Tahoma"/>
              </a:rPr>
              <a:t> </a:t>
            </a:r>
            <a:r>
              <a:rPr dirty="0" sz="3400" spc="5" b="1">
                <a:latin typeface="Tahoma"/>
                <a:cs typeface="Tahoma"/>
              </a:rPr>
              <a:t>Partners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29902" y="7390897"/>
            <a:ext cx="30867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" b="1">
                <a:latin typeface="Tahoma"/>
                <a:cs typeface="Tahoma"/>
              </a:rPr>
              <a:t>Find</a:t>
            </a:r>
            <a:r>
              <a:rPr dirty="0" sz="3400" spc="-200" b="1">
                <a:latin typeface="Tahoma"/>
                <a:cs typeface="Tahoma"/>
              </a:rPr>
              <a:t> </a:t>
            </a:r>
            <a:r>
              <a:rPr dirty="0" sz="3400" b="1">
                <a:latin typeface="Tahoma"/>
                <a:cs typeface="Tahoma"/>
              </a:rPr>
              <a:t>Guidance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93453" y="4040564"/>
            <a:ext cx="19050" cy="1504950"/>
          </a:xfrm>
          <a:custGeom>
            <a:avLst/>
            <a:gdLst/>
            <a:ahLst/>
            <a:cxnLst/>
            <a:rect l="l" t="t" r="r" b="b"/>
            <a:pathLst>
              <a:path w="19050" h="1504950">
                <a:moveTo>
                  <a:pt x="18860" y="0"/>
                </a:moveTo>
                <a:lnTo>
                  <a:pt x="0" y="1504829"/>
                </a:lnTo>
              </a:path>
            </a:pathLst>
          </a:custGeom>
          <a:ln w="47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5370247" y="9025318"/>
            <a:ext cx="933450" cy="933450"/>
            <a:chOff x="15370247" y="9025318"/>
            <a:chExt cx="933450" cy="933450"/>
          </a:xfrm>
        </p:grpSpPr>
        <p:sp>
          <p:nvSpPr>
            <p:cNvPr id="11" name="object 11"/>
            <p:cNvSpPr/>
            <p:nvPr/>
          </p:nvSpPr>
          <p:spPr>
            <a:xfrm>
              <a:off x="15370247" y="9025318"/>
              <a:ext cx="933450" cy="933450"/>
            </a:xfrm>
            <a:custGeom>
              <a:avLst/>
              <a:gdLst/>
              <a:ahLst/>
              <a:cxnLst/>
              <a:rect l="l" t="t" r="r" b="b"/>
              <a:pathLst>
                <a:path w="933450" h="933450">
                  <a:moveTo>
                    <a:pt x="791580" y="933415"/>
                  </a:moveTo>
                  <a:lnTo>
                    <a:pt x="141840" y="933415"/>
                  </a:lnTo>
                  <a:lnTo>
                    <a:pt x="97008" y="926184"/>
                  </a:lnTo>
                  <a:lnTo>
                    <a:pt x="58071" y="906050"/>
                  </a:lnTo>
                  <a:lnTo>
                    <a:pt x="27367" y="875347"/>
                  </a:lnTo>
                  <a:lnTo>
                    <a:pt x="7231" y="836411"/>
                  </a:lnTo>
                  <a:lnTo>
                    <a:pt x="0" y="791576"/>
                  </a:lnTo>
                  <a:lnTo>
                    <a:pt x="0" y="141840"/>
                  </a:lnTo>
                  <a:lnTo>
                    <a:pt x="7231" y="97007"/>
                  </a:lnTo>
                  <a:lnTo>
                    <a:pt x="27367" y="58070"/>
                  </a:lnTo>
                  <a:lnTo>
                    <a:pt x="58071" y="27366"/>
                  </a:lnTo>
                  <a:lnTo>
                    <a:pt x="97008" y="7231"/>
                  </a:lnTo>
                  <a:lnTo>
                    <a:pt x="141840" y="0"/>
                  </a:lnTo>
                  <a:lnTo>
                    <a:pt x="791578" y="0"/>
                  </a:lnTo>
                  <a:lnTo>
                    <a:pt x="836410" y="7231"/>
                  </a:lnTo>
                  <a:lnTo>
                    <a:pt x="875344" y="27366"/>
                  </a:lnTo>
                  <a:lnTo>
                    <a:pt x="906047" y="58070"/>
                  </a:lnTo>
                  <a:lnTo>
                    <a:pt x="926181" y="97007"/>
                  </a:lnTo>
                  <a:lnTo>
                    <a:pt x="933411" y="141840"/>
                  </a:lnTo>
                  <a:lnTo>
                    <a:pt x="933413" y="791576"/>
                  </a:lnTo>
                  <a:lnTo>
                    <a:pt x="926183" y="836411"/>
                  </a:lnTo>
                  <a:lnTo>
                    <a:pt x="906048" y="875347"/>
                  </a:lnTo>
                  <a:lnTo>
                    <a:pt x="875346" y="906050"/>
                  </a:lnTo>
                  <a:lnTo>
                    <a:pt x="836412" y="926184"/>
                  </a:lnTo>
                  <a:lnTo>
                    <a:pt x="791580" y="933415"/>
                  </a:lnTo>
                  <a:close/>
                </a:path>
              </a:pathLst>
            </a:custGeom>
            <a:solidFill>
              <a:srgbClr val="1A46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666027" y="9206494"/>
              <a:ext cx="342265" cy="658495"/>
            </a:xfrm>
            <a:custGeom>
              <a:avLst/>
              <a:gdLst/>
              <a:ahLst/>
              <a:cxnLst/>
              <a:rect l="l" t="t" r="r" b="b"/>
              <a:pathLst>
                <a:path w="342265" h="658495">
                  <a:moveTo>
                    <a:pt x="221898" y="658355"/>
                  </a:moveTo>
                  <a:lnTo>
                    <a:pt x="101067" y="658355"/>
                  </a:lnTo>
                  <a:lnTo>
                    <a:pt x="101067" y="358060"/>
                  </a:lnTo>
                  <a:lnTo>
                    <a:pt x="0" y="358060"/>
                  </a:lnTo>
                  <a:lnTo>
                    <a:pt x="0" y="241025"/>
                  </a:lnTo>
                  <a:lnTo>
                    <a:pt x="101067" y="241025"/>
                  </a:lnTo>
                  <a:lnTo>
                    <a:pt x="101067" y="154721"/>
                  </a:lnTo>
                  <a:lnTo>
                    <a:pt x="108140" y="100165"/>
                  </a:lnTo>
                  <a:lnTo>
                    <a:pt x="128307" y="56986"/>
                  </a:lnTo>
                  <a:lnTo>
                    <a:pt x="159988" y="25613"/>
                  </a:lnTo>
                  <a:lnTo>
                    <a:pt x="201602" y="6474"/>
                  </a:lnTo>
                  <a:lnTo>
                    <a:pt x="251570" y="0"/>
                  </a:lnTo>
                  <a:lnTo>
                    <a:pt x="282247" y="520"/>
                  </a:lnTo>
                  <a:lnTo>
                    <a:pt x="308770" y="1772"/>
                  </a:lnTo>
                  <a:lnTo>
                    <a:pt x="329266" y="3292"/>
                  </a:lnTo>
                  <a:lnTo>
                    <a:pt x="341860" y="4615"/>
                  </a:lnTo>
                  <a:lnTo>
                    <a:pt x="341860" y="109286"/>
                  </a:lnTo>
                  <a:lnTo>
                    <a:pt x="279933" y="109320"/>
                  </a:lnTo>
                  <a:lnTo>
                    <a:pt x="250371" y="113458"/>
                  </a:lnTo>
                  <a:lnTo>
                    <a:pt x="232698" y="125102"/>
                  </a:lnTo>
                  <a:lnTo>
                    <a:pt x="224135" y="143100"/>
                  </a:lnTo>
                  <a:lnTo>
                    <a:pt x="221899" y="166299"/>
                  </a:lnTo>
                  <a:lnTo>
                    <a:pt x="221899" y="241023"/>
                  </a:lnTo>
                  <a:lnTo>
                    <a:pt x="337799" y="241023"/>
                  </a:lnTo>
                  <a:lnTo>
                    <a:pt x="322702" y="358058"/>
                  </a:lnTo>
                  <a:lnTo>
                    <a:pt x="221898" y="358058"/>
                  </a:lnTo>
                  <a:lnTo>
                    <a:pt x="221898" y="6583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3823945" y="9025395"/>
            <a:ext cx="1057275" cy="1057275"/>
            <a:chOff x="13823945" y="9025395"/>
            <a:chExt cx="1057275" cy="1057275"/>
          </a:xfrm>
        </p:grpSpPr>
        <p:sp>
          <p:nvSpPr>
            <p:cNvPr id="14" name="object 14"/>
            <p:cNvSpPr/>
            <p:nvPr/>
          </p:nvSpPr>
          <p:spPr>
            <a:xfrm>
              <a:off x="13823945" y="9025395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528637" y="1057274"/>
                  </a:moveTo>
                  <a:lnTo>
                    <a:pt x="489752" y="1055843"/>
                  </a:lnTo>
                  <a:lnTo>
                    <a:pt x="451070" y="1051553"/>
                  </a:lnTo>
                  <a:lnTo>
                    <a:pt x="412808" y="1044429"/>
                  </a:lnTo>
                  <a:lnTo>
                    <a:pt x="375182" y="1034512"/>
                  </a:lnTo>
                  <a:lnTo>
                    <a:pt x="338387" y="1021853"/>
                  </a:lnTo>
                  <a:lnTo>
                    <a:pt x="302615" y="1006520"/>
                  </a:lnTo>
                  <a:lnTo>
                    <a:pt x="268069" y="988596"/>
                  </a:lnTo>
                  <a:lnTo>
                    <a:pt x="234942" y="968183"/>
                  </a:lnTo>
                  <a:lnTo>
                    <a:pt x="203405" y="945389"/>
                  </a:lnTo>
                  <a:lnTo>
                    <a:pt x="173625" y="920332"/>
                  </a:lnTo>
                  <a:lnTo>
                    <a:pt x="145770" y="893151"/>
                  </a:lnTo>
                  <a:lnTo>
                    <a:pt x="119995" y="864001"/>
                  </a:lnTo>
                  <a:lnTo>
                    <a:pt x="96433" y="833034"/>
                  </a:lnTo>
                  <a:lnTo>
                    <a:pt x="75209" y="800411"/>
                  </a:lnTo>
                  <a:lnTo>
                    <a:pt x="56443" y="766315"/>
                  </a:lnTo>
                  <a:lnTo>
                    <a:pt x="40240" y="730938"/>
                  </a:lnTo>
                  <a:lnTo>
                    <a:pt x="26682" y="694465"/>
                  </a:lnTo>
                  <a:lnTo>
                    <a:pt x="15842" y="657085"/>
                  </a:lnTo>
                  <a:lnTo>
                    <a:pt x="7781" y="619010"/>
                  </a:lnTo>
                  <a:lnTo>
                    <a:pt x="2545" y="580453"/>
                  </a:lnTo>
                  <a:lnTo>
                    <a:pt x="159" y="541614"/>
                  </a:lnTo>
                  <a:lnTo>
                    <a:pt x="0" y="528637"/>
                  </a:lnTo>
                  <a:lnTo>
                    <a:pt x="159" y="515660"/>
                  </a:lnTo>
                  <a:lnTo>
                    <a:pt x="2545" y="476821"/>
                  </a:lnTo>
                  <a:lnTo>
                    <a:pt x="7781" y="438264"/>
                  </a:lnTo>
                  <a:lnTo>
                    <a:pt x="15842" y="400188"/>
                  </a:lnTo>
                  <a:lnTo>
                    <a:pt x="26682" y="362809"/>
                  </a:lnTo>
                  <a:lnTo>
                    <a:pt x="40240" y="326336"/>
                  </a:lnTo>
                  <a:lnTo>
                    <a:pt x="56443" y="290959"/>
                  </a:lnTo>
                  <a:lnTo>
                    <a:pt x="75209" y="256863"/>
                  </a:lnTo>
                  <a:lnTo>
                    <a:pt x="96433" y="224240"/>
                  </a:lnTo>
                  <a:lnTo>
                    <a:pt x="119995" y="193273"/>
                  </a:lnTo>
                  <a:lnTo>
                    <a:pt x="145770" y="164123"/>
                  </a:lnTo>
                  <a:lnTo>
                    <a:pt x="173625" y="136942"/>
                  </a:lnTo>
                  <a:lnTo>
                    <a:pt x="203405" y="111885"/>
                  </a:lnTo>
                  <a:lnTo>
                    <a:pt x="234942" y="89091"/>
                  </a:lnTo>
                  <a:lnTo>
                    <a:pt x="268069" y="68678"/>
                  </a:lnTo>
                  <a:lnTo>
                    <a:pt x="302615" y="50754"/>
                  </a:lnTo>
                  <a:lnTo>
                    <a:pt x="338387" y="35420"/>
                  </a:lnTo>
                  <a:lnTo>
                    <a:pt x="375182" y="22762"/>
                  </a:lnTo>
                  <a:lnTo>
                    <a:pt x="412808" y="12845"/>
                  </a:lnTo>
                  <a:lnTo>
                    <a:pt x="451070" y="5721"/>
                  </a:lnTo>
                  <a:lnTo>
                    <a:pt x="489752" y="1431"/>
                  </a:lnTo>
                  <a:lnTo>
                    <a:pt x="528637" y="0"/>
                  </a:lnTo>
                  <a:lnTo>
                    <a:pt x="541614" y="159"/>
                  </a:lnTo>
                  <a:lnTo>
                    <a:pt x="580453" y="2545"/>
                  </a:lnTo>
                  <a:lnTo>
                    <a:pt x="619010" y="7781"/>
                  </a:lnTo>
                  <a:lnTo>
                    <a:pt x="657085" y="15842"/>
                  </a:lnTo>
                  <a:lnTo>
                    <a:pt x="694465" y="26682"/>
                  </a:lnTo>
                  <a:lnTo>
                    <a:pt x="730938" y="40240"/>
                  </a:lnTo>
                  <a:lnTo>
                    <a:pt x="766315" y="56443"/>
                  </a:lnTo>
                  <a:lnTo>
                    <a:pt x="800411" y="75209"/>
                  </a:lnTo>
                  <a:lnTo>
                    <a:pt x="833034" y="96433"/>
                  </a:lnTo>
                  <a:lnTo>
                    <a:pt x="864001" y="119995"/>
                  </a:lnTo>
                  <a:lnTo>
                    <a:pt x="893151" y="145770"/>
                  </a:lnTo>
                  <a:lnTo>
                    <a:pt x="920332" y="173625"/>
                  </a:lnTo>
                  <a:lnTo>
                    <a:pt x="945389" y="203405"/>
                  </a:lnTo>
                  <a:lnTo>
                    <a:pt x="968183" y="234942"/>
                  </a:lnTo>
                  <a:lnTo>
                    <a:pt x="988596" y="268069"/>
                  </a:lnTo>
                  <a:lnTo>
                    <a:pt x="1006520" y="302615"/>
                  </a:lnTo>
                  <a:lnTo>
                    <a:pt x="1021853" y="338387"/>
                  </a:lnTo>
                  <a:lnTo>
                    <a:pt x="1034511" y="375182"/>
                  </a:lnTo>
                  <a:lnTo>
                    <a:pt x="1044429" y="412808"/>
                  </a:lnTo>
                  <a:lnTo>
                    <a:pt x="1051553" y="451070"/>
                  </a:lnTo>
                  <a:lnTo>
                    <a:pt x="1055843" y="489752"/>
                  </a:lnTo>
                  <a:lnTo>
                    <a:pt x="1057274" y="528637"/>
                  </a:lnTo>
                  <a:lnTo>
                    <a:pt x="1057115" y="541614"/>
                  </a:lnTo>
                  <a:lnTo>
                    <a:pt x="1054729" y="580453"/>
                  </a:lnTo>
                  <a:lnTo>
                    <a:pt x="1049493" y="619010"/>
                  </a:lnTo>
                  <a:lnTo>
                    <a:pt x="1041432" y="657085"/>
                  </a:lnTo>
                  <a:lnTo>
                    <a:pt x="1030592" y="694465"/>
                  </a:lnTo>
                  <a:lnTo>
                    <a:pt x="1017034" y="730938"/>
                  </a:lnTo>
                  <a:lnTo>
                    <a:pt x="1000831" y="766315"/>
                  </a:lnTo>
                  <a:lnTo>
                    <a:pt x="982065" y="800411"/>
                  </a:lnTo>
                  <a:lnTo>
                    <a:pt x="960841" y="833034"/>
                  </a:lnTo>
                  <a:lnTo>
                    <a:pt x="937279" y="864001"/>
                  </a:lnTo>
                  <a:lnTo>
                    <a:pt x="911504" y="893151"/>
                  </a:lnTo>
                  <a:lnTo>
                    <a:pt x="883648" y="920332"/>
                  </a:lnTo>
                  <a:lnTo>
                    <a:pt x="853868" y="945389"/>
                  </a:lnTo>
                  <a:lnTo>
                    <a:pt x="822332" y="968183"/>
                  </a:lnTo>
                  <a:lnTo>
                    <a:pt x="789205" y="988596"/>
                  </a:lnTo>
                  <a:lnTo>
                    <a:pt x="754659" y="1006520"/>
                  </a:lnTo>
                  <a:lnTo>
                    <a:pt x="718887" y="1021853"/>
                  </a:lnTo>
                  <a:lnTo>
                    <a:pt x="682092" y="1034511"/>
                  </a:lnTo>
                  <a:lnTo>
                    <a:pt x="644466" y="1044429"/>
                  </a:lnTo>
                  <a:lnTo>
                    <a:pt x="606204" y="1051553"/>
                  </a:lnTo>
                  <a:lnTo>
                    <a:pt x="567522" y="1055843"/>
                  </a:lnTo>
                  <a:lnTo>
                    <a:pt x="528637" y="1057274"/>
                  </a:lnTo>
                  <a:close/>
                </a:path>
              </a:pathLst>
            </a:custGeom>
            <a:solidFill>
              <a:srgbClr val="1B9D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061039" y="9328040"/>
              <a:ext cx="621030" cy="505459"/>
            </a:xfrm>
            <a:custGeom>
              <a:avLst/>
              <a:gdLst/>
              <a:ahLst/>
              <a:cxnLst/>
              <a:rect l="l" t="t" r="r" b="b"/>
              <a:pathLst>
                <a:path w="621030" h="505459">
                  <a:moveTo>
                    <a:pt x="194802" y="504848"/>
                  </a:moveTo>
                  <a:lnTo>
                    <a:pt x="141877" y="500974"/>
                  </a:lnTo>
                  <a:lnTo>
                    <a:pt x="91355" y="489716"/>
                  </a:lnTo>
                  <a:lnTo>
                    <a:pt x="43856" y="471618"/>
                  </a:lnTo>
                  <a:lnTo>
                    <a:pt x="0" y="447227"/>
                  </a:lnTo>
                  <a:lnTo>
                    <a:pt x="7537" y="448073"/>
                  </a:lnTo>
                  <a:lnTo>
                    <a:pt x="15099" y="448648"/>
                  </a:lnTo>
                  <a:lnTo>
                    <a:pt x="22710" y="448974"/>
                  </a:lnTo>
                  <a:lnTo>
                    <a:pt x="30396" y="449077"/>
                  </a:lnTo>
                  <a:lnTo>
                    <a:pt x="74203" y="445364"/>
                  </a:lnTo>
                  <a:lnTo>
                    <a:pt x="115606" y="434639"/>
                  </a:lnTo>
                  <a:lnTo>
                    <a:pt x="153986" y="417520"/>
                  </a:lnTo>
                  <a:lnTo>
                    <a:pt x="188723" y="394627"/>
                  </a:lnTo>
                  <a:lnTo>
                    <a:pt x="148877" y="387483"/>
                  </a:lnTo>
                  <a:lnTo>
                    <a:pt x="114383" y="368988"/>
                  </a:lnTo>
                  <a:lnTo>
                    <a:pt x="87324" y="341177"/>
                  </a:lnTo>
                  <a:lnTo>
                    <a:pt x="69780" y="306081"/>
                  </a:lnTo>
                  <a:lnTo>
                    <a:pt x="77709" y="307667"/>
                  </a:lnTo>
                  <a:lnTo>
                    <a:pt x="85639" y="308459"/>
                  </a:lnTo>
                  <a:lnTo>
                    <a:pt x="93833" y="308459"/>
                  </a:lnTo>
                  <a:lnTo>
                    <a:pt x="102497" y="308166"/>
                  </a:lnTo>
                  <a:lnTo>
                    <a:pt x="111013" y="307303"/>
                  </a:lnTo>
                  <a:lnTo>
                    <a:pt x="119331" y="305895"/>
                  </a:lnTo>
                  <a:lnTo>
                    <a:pt x="127401" y="303966"/>
                  </a:lnTo>
                  <a:lnTo>
                    <a:pt x="86775" y="288111"/>
                  </a:lnTo>
                  <a:lnTo>
                    <a:pt x="54350" y="260188"/>
                  </a:lnTo>
                  <a:lnTo>
                    <a:pt x="32878" y="222899"/>
                  </a:lnTo>
                  <a:lnTo>
                    <a:pt x="25110" y="178943"/>
                  </a:lnTo>
                  <a:lnTo>
                    <a:pt x="25110" y="177357"/>
                  </a:lnTo>
                  <a:lnTo>
                    <a:pt x="38425" y="183775"/>
                  </a:lnTo>
                  <a:lnTo>
                    <a:pt x="52533" y="188657"/>
                  </a:lnTo>
                  <a:lnTo>
                    <a:pt x="67335" y="191854"/>
                  </a:lnTo>
                  <a:lnTo>
                    <a:pt x="82731" y="193216"/>
                  </a:lnTo>
                  <a:lnTo>
                    <a:pt x="59356" y="173273"/>
                  </a:lnTo>
                  <a:lnTo>
                    <a:pt x="41431" y="148249"/>
                  </a:lnTo>
                  <a:lnTo>
                    <a:pt x="29950" y="119211"/>
                  </a:lnTo>
                  <a:lnTo>
                    <a:pt x="25903" y="87225"/>
                  </a:lnTo>
                  <a:lnTo>
                    <a:pt x="27063" y="70056"/>
                  </a:lnTo>
                  <a:lnTo>
                    <a:pt x="30429" y="53557"/>
                  </a:lnTo>
                  <a:lnTo>
                    <a:pt x="35827" y="37900"/>
                  </a:lnTo>
                  <a:lnTo>
                    <a:pt x="43083" y="23260"/>
                  </a:lnTo>
                  <a:lnTo>
                    <a:pt x="77028" y="59559"/>
                  </a:lnTo>
                  <a:lnTo>
                    <a:pt x="115605" y="90925"/>
                  </a:lnTo>
                  <a:lnTo>
                    <a:pt x="158293" y="116828"/>
                  </a:lnTo>
                  <a:lnTo>
                    <a:pt x="204572" y="136740"/>
                  </a:lnTo>
                  <a:lnTo>
                    <a:pt x="253921" y="150133"/>
                  </a:lnTo>
                  <a:lnTo>
                    <a:pt x="305816" y="156476"/>
                  </a:lnTo>
                  <a:lnTo>
                    <a:pt x="304276" y="149443"/>
                  </a:lnTo>
                  <a:lnTo>
                    <a:pt x="303206" y="142236"/>
                  </a:lnTo>
                  <a:lnTo>
                    <a:pt x="302583" y="134881"/>
                  </a:lnTo>
                  <a:lnTo>
                    <a:pt x="302380" y="127401"/>
                  </a:lnTo>
                  <a:lnTo>
                    <a:pt x="312399" y="77833"/>
                  </a:lnTo>
                  <a:lnTo>
                    <a:pt x="339715" y="37335"/>
                  </a:lnTo>
                  <a:lnTo>
                    <a:pt x="380214" y="10019"/>
                  </a:lnTo>
                  <a:lnTo>
                    <a:pt x="429782" y="0"/>
                  </a:lnTo>
                  <a:lnTo>
                    <a:pt x="456548" y="2783"/>
                  </a:lnTo>
                  <a:lnTo>
                    <a:pt x="481357" y="10770"/>
                  </a:lnTo>
                  <a:lnTo>
                    <a:pt x="503638" y="23416"/>
                  </a:lnTo>
                  <a:lnTo>
                    <a:pt x="522822" y="40176"/>
                  </a:lnTo>
                  <a:lnTo>
                    <a:pt x="544269" y="34935"/>
                  </a:lnTo>
                  <a:lnTo>
                    <a:pt x="564948" y="27984"/>
                  </a:lnTo>
                  <a:lnTo>
                    <a:pt x="584784" y="19398"/>
                  </a:lnTo>
                  <a:lnTo>
                    <a:pt x="603704" y="9251"/>
                  </a:lnTo>
                  <a:lnTo>
                    <a:pt x="594651" y="30648"/>
                  </a:lnTo>
                  <a:lnTo>
                    <a:pt x="582029" y="49791"/>
                  </a:lnTo>
                  <a:lnTo>
                    <a:pt x="566236" y="66306"/>
                  </a:lnTo>
                  <a:lnTo>
                    <a:pt x="547668" y="79824"/>
                  </a:lnTo>
                  <a:lnTo>
                    <a:pt x="566839" y="76759"/>
                  </a:lnTo>
                  <a:lnTo>
                    <a:pt x="585466" y="72357"/>
                  </a:lnTo>
                  <a:lnTo>
                    <a:pt x="603497" y="66666"/>
                  </a:lnTo>
                  <a:lnTo>
                    <a:pt x="620884" y="59736"/>
                  </a:lnTo>
                  <a:lnTo>
                    <a:pt x="607177" y="78349"/>
                  </a:lnTo>
                  <a:lnTo>
                    <a:pt x="591908" y="95650"/>
                  </a:lnTo>
                  <a:lnTo>
                    <a:pt x="575202" y="111513"/>
                  </a:lnTo>
                  <a:lnTo>
                    <a:pt x="557183" y="125815"/>
                  </a:lnTo>
                  <a:lnTo>
                    <a:pt x="557448" y="131102"/>
                  </a:lnTo>
                  <a:lnTo>
                    <a:pt x="557448" y="142203"/>
                  </a:lnTo>
                  <a:lnTo>
                    <a:pt x="555182" y="181417"/>
                  </a:lnTo>
                  <a:lnTo>
                    <a:pt x="548425" y="220950"/>
                  </a:lnTo>
                  <a:lnTo>
                    <a:pt x="537237" y="260200"/>
                  </a:lnTo>
                  <a:lnTo>
                    <a:pt x="521677" y="298566"/>
                  </a:lnTo>
                  <a:lnTo>
                    <a:pt x="501805" y="335446"/>
                  </a:lnTo>
                  <a:lnTo>
                    <a:pt x="477681" y="370239"/>
                  </a:lnTo>
                  <a:lnTo>
                    <a:pt x="449366" y="402344"/>
                  </a:lnTo>
                  <a:lnTo>
                    <a:pt x="416919" y="431159"/>
                  </a:lnTo>
                  <a:lnTo>
                    <a:pt x="380400" y="456084"/>
                  </a:lnTo>
                  <a:lnTo>
                    <a:pt x="339869" y="476516"/>
                  </a:lnTo>
                  <a:lnTo>
                    <a:pt x="295386" y="491855"/>
                  </a:lnTo>
                  <a:lnTo>
                    <a:pt x="247010" y="501500"/>
                  </a:lnTo>
                  <a:lnTo>
                    <a:pt x="194802" y="5048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0754" y="9025395"/>
            <a:ext cx="933449" cy="9334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317" y="3889265"/>
            <a:ext cx="6667500" cy="15900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algn="ctr" marL="215900">
              <a:lnSpc>
                <a:spcPct val="100000"/>
              </a:lnSpc>
            </a:pPr>
            <a:r>
              <a:rPr dirty="0" sz="3800" spc="-110" b="1">
                <a:latin typeface="Tahoma"/>
                <a:cs typeface="Tahoma"/>
              </a:rPr>
              <a:t>TECHNICAL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317" y="5526309"/>
            <a:ext cx="6667500" cy="16071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0065" rIns="0" bIns="0" rtlCol="0" vert="horz">
            <a:spAutoFit/>
          </a:bodyPr>
          <a:lstStyle/>
          <a:p>
            <a:pPr algn="ctr" marL="215900">
              <a:lnSpc>
                <a:spcPct val="100000"/>
              </a:lnSpc>
              <a:spcBef>
                <a:spcPts val="4095"/>
              </a:spcBef>
            </a:pPr>
            <a:r>
              <a:rPr dirty="0" sz="3800" spc="-80" b="1">
                <a:latin typeface="Tahoma"/>
                <a:cs typeface="Tahoma"/>
              </a:rPr>
              <a:t>COMMERCIAL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5317" y="7180677"/>
            <a:ext cx="6667500" cy="16306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6205" rIns="0" bIns="0" rtlCol="0" vert="horz">
            <a:spAutoFit/>
          </a:bodyPr>
          <a:lstStyle/>
          <a:p>
            <a:pPr marL="2535555" marR="711200" indent="-1838325">
              <a:lnSpc>
                <a:spcPct val="115500"/>
              </a:lnSpc>
              <a:spcBef>
                <a:spcPts val="915"/>
              </a:spcBef>
            </a:pPr>
            <a:r>
              <a:rPr dirty="0" sz="3850" spc="-114" b="1">
                <a:latin typeface="Tahoma"/>
                <a:cs typeface="Tahoma"/>
              </a:rPr>
              <a:t>VERBAL</a:t>
            </a:r>
            <a:r>
              <a:rPr dirty="0" sz="3850" spc="-165" b="1">
                <a:latin typeface="Tahoma"/>
                <a:cs typeface="Tahoma"/>
              </a:rPr>
              <a:t> </a:t>
            </a:r>
            <a:r>
              <a:rPr dirty="0" sz="3850" spc="-85" b="1">
                <a:latin typeface="Tahoma"/>
                <a:cs typeface="Tahoma"/>
              </a:rPr>
              <a:t>OR</a:t>
            </a:r>
            <a:r>
              <a:rPr dirty="0" sz="3850" spc="-160" b="1">
                <a:latin typeface="Tahoma"/>
                <a:cs typeface="Tahoma"/>
              </a:rPr>
              <a:t> </a:t>
            </a:r>
            <a:r>
              <a:rPr dirty="0" sz="3850" spc="-240" b="1">
                <a:latin typeface="Tahoma"/>
                <a:cs typeface="Tahoma"/>
              </a:rPr>
              <a:t>WRITTING </a:t>
            </a:r>
            <a:r>
              <a:rPr dirty="0" sz="3850" spc="-1115" b="1">
                <a:latin typeface="Tahoma"/>
                <a:cs typeface="Tahoma"/>
              </a:rPr>
              <a:t> </a:t>
            </a:r>
            <a:r>
              <a:rPr dirty="0" sz="3850" spc="-245" b="1">
                <a:latin typeface="Tahoma"/>
                <a:cs typeface="Tahoma"/>
              </a:rPr>
              <a:t>SKILLS</a:t>
            </a:r>
            <a:endParaRPr sz="385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pc="-55"/>
              <a:t>B</a:t>
            </a:r>
            <a:r>
              <a:rPr dirty="0" spc="65"/>
              <a:t>U</a:t>
            </a:r>
            <a:r>
              <a:rPr dirty="0" spc="-315"/>
              <a:t>S</a:t>
            </a:r>
            <a:r>
              <a:rPr dirty="0" spc="-580"/>
              <a:t>I</a:t>
            </a:r>
            <a:r>
              <a:rPr dirty="0" spc="165"/>
              <a:t>N</a:t>
            </a:r>
            <a:r>
              <a:rPr dirty="0" spc="-210"/>
              <a:t>E</a:t>
            </a:r>
            <a:r>
              <a:rPr dirty="0" spc="-315"/>
              <a:t>S</a:t>
            </a:r>
            <a:r>
              <a:rPr dirty="0" spc="-310"/>
              <a:t>S</a:t>
            </a:r>
            <a:r>
              <a:rPr dirty="0" spc="-125"/>
              <a:t> </a:t>
            </a:r>
            <a:r>
              <a:rPr dirty="0" spc="-580"/>
              <a:t>I</a:t>
            </a:r>
            <a:r>
              <a:rPr dirty="0" spc="-65"/>
              <a:t>D</a:t>
            </a:r>
            <a:r>
              <a:rPr dirty="0" spc="-210"/>
              <a:t>E</a:t>
            </a:r>
            <a:r>
              <a:rPr dirty="0" spc="20"/>
              <a:t>A</a:t>
            </a:r>
            <a:r>
              <a:rPr dirty="0" spc="-310"/>
              <a:t>S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900"/>
          </a:p>
          <a:p>
            <a:pPr algn="ctr">
              <a:lnSpc>
                <a:spcPct val="100000"/>
              </a:lnSpc>
            </a:pPr>
            <a:r>
              <a:rPr dirty="0" spc="-120"/>
              <a:t>ENTREPRENEUR</a:t>
            </a:r>
            <a:r>
              <a:rPr dirty="0" spc="-140"/>
              <a:t> </a:t>
            </a:r>
            <a:r>
              <a:rPr dirty="0" spc="-160"/>
              <a:t>TRAINING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/>
          </a:p>
          <a:p>
            <a:pPr marL="1438275" marR="1367790" indent="-302895">
              <a:lnSpc>
                <a:spcPct val="116799"/>
              </a:lnSpc>
            </a:pPr>
            <a:r>
              <a:rPr dirty="0" spc="-110"/>
              <a:t>P</a:t>
            </a:r>
            <a:r>
              <a:rPr dirty="0" spc="20"/>
              <a:t>A</a:t>
            </a:r>
            <a:r>
              <a:rPr dirty="0" spc="-250"/>
              <a:t>R</a:t>
            </a:r>
            <a:r>
              <a:rPr dirty="0" spc="-125"/>
              <a:t>T</a:t>
            </a:r>
            <a:r>
              <a:rPr dirty="0" spc="165"/>
              <a:t>N</a:t>
            </a:r>
            <a:r>
              <a:rPr dirty="0" spc="-210"/>
              <a:t>E</a:t>
            </a:r>
            <a:r>
              <a:rPr dirty="0" spc="-250"/>
              <a:t>R</a:t>
            </a:r>
            <a:r>
              <a:rPr dirty="0" spc="-315"/>
              <a:t>S</a:t>
            </a:r>
            <a:r>
              <a:rPr dirty="0" spc="5"/>
              <a:t>H</a:t>
            </a:r>
            <a:r>
              <a:rPr dirty="0" spc="-580"/>
              <a:t>I</a:t>
            </a:r>
            <a:r>
              <a:rPr dirty="0" spc="-105"/>
              <a:t>P</a:t>
            </a:r>
            <a:r>
              <a:rPr dirty="0" spc="-125"/>
              <a:t> </a:t>
            </a:r>
            <a:r>
              <a:rPr dirty="0" spc="-65"/>
              <a:t>&amp;  </a:t>
            </a:r>
            <a:r>
              <a:rPr dirty="0" spc="-110"/>
              <a:t>MENTORSHIP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000"/>
          </a:p>
          <a:p>
            <a:pPr marL="332105">
              <a:lnSpc>
                <a:spcPct val="100000"/>
              </a:lnSpc>
            </a:pPr>
            <a:r>
              <a:rPr dirty="0" spc="-40"/>
              <a:t>RECOMMENDED</a:t>
            </a:r>
            <a:r>
              <a:rPr dirty="0" spc="-165"/>
              <a:t> </a:t>
            </a:r>
            <a:r>
              <a:rPr dirty="0" spc="-55"/>
              <a:t>BOOKS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5317" y="2143726"/>
            <a:ext cx="6667500" cy="169798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200">
              <a:latin typeface="Times New Roman"/>
              <a:cs typeface="Times New Roman"/>
            </a:endParaRPr>
          </a:p>
          <a:p>
            <a:pPr algn="ctr" marL="215900">
              <a:lnSpc>
                <a:spcPct val="100000"/>
              </a:lnSpc>
            </a:pPr>
            <a:r>
              <a:rPr dirty="0" sz="3800" spc="20" b="1">
                <a:latin typeface="Tahoma"/>
                <a:cs typeface="Tahoma"/>
              </a:rPr>
              <a:t>A</a:t>
            </a:r>
            <a:r>
              <a:rPr dirty="0" sz="3800" spc="-30" b="1">
                <a:latin typeface="Tahoma"/>
                <a:cs typeface="Tahoma"/>
              </a:rPr>
              <a:t>L</a:t>
            </a:r>
            <a:r>
              <a:rPr dirty="0" sz="3800" spc="-25" b="1">
                <a:latin typeface="Tahoma"/>
                <a:cs typeface="Tahoma"/>
              </a:rPr>
              <a:t>L</a:t>
            </a:r>
            <a:r>
              <a:rPr dirty="0" sz="3800" spc="-125" b="1">
                <a:latin typeface="Tahoma"/>
                <a:cs typeface="Tahoma"/>
              </a:rPr>
              <a:t> </a:t>
            </a:r>
            <a:r>
              <a:rPr dirty="0" sz="3800" spc="-55" b="1">
                <a:latin typeface="Tahoma"/>
                <a:cs typeface="Tahoma"/>
              </a:rPr>
              <a:t>B</a:t>
            </a:r>
            <a:r>
              <a:rPr dirty="0" sz="3800" spc="65" b="1">
                <a:latin typeface="Tahoma"/>
                <a:cs typeface="Tahoma"/>
              </a:rPr>
              <a:t>U</a:t>
            </a:r>
            <a:r>
              <a:rPr dirty="0" sz="3800" spc="-315" b="1">
                <a:latin typeface="Tahoma"/>
                <a:cs typeface="Tahoma"/>
              </a:rPr>
              <a:t>S</a:t>
            </a:r>
            <a:r>
              <a:rPr dirty="0" sz="3800" spc="-580" b="1">
                <a:latin typeface="Tahoma"/>
                <a:cs typeface="Tahoma"/>
              </a:rPr>
              <a:t>I</a:t>
            </a:r>
            <a:r>
              <a:rPr dirty="0" sz="3800" spc="165" b="1">
                <a:latin typeface="Tahoma"/>
                <a:cs typeface="Tahoma"/>
              </a:rPr>
              <a:t>N</a:t>
            </a:r>
            <a:r>
              <a:rPr dirty="0" sz="3800" spc="-210" b="1">
                <a:latin typeface="Tahoma"/>
                <a:cs typeface="Tahoma"/>
              </a:rPr>
              <a:t>E</a:t>
            </a:r>
            <a:r>
              <a:rPr dirty="0" sz="3800" spc="-315" b="1">
                <a:latin typeface="Tahoma"/>
                <a:cs typeface="Tahoma"/>
              </a:rPr>
              <a:t>S</a:t>
            </a:r>
            <a:r>
              <a:rPr dirty="0" sz="3800" spc="-310" b="1">
                <a:latin typeface="Tahoma"/>
                <a:cs typeface="Tahoma"/>
              </a:rPr>
              <a:t>S</a:t>
            </a:r>
            <a:r>
              <a:rPr dirty="0" sz="3800" spc="-125" b="1">
                <a:latin typeface="Tahoma"/>
                <a:cs typeface="Tahoma"/>
              </a:rPr>
              <a:t> </a:t>
            </a:r>
            <a:r>
              <a:rPr dirty="0" sz="3800" spc="-580" b="1">
                <a:latin typeface="Tahoma"/>
                <a:cs typeface="Tahoma"/>
              </a:rPr>
              <a:t>I</a:t>
            </a:r>
            <a:r>
              <a:rPr dirty="0" sz="3800" spc="-65" b="1">
                <a:latin typeface="Tahoma"/>
                <a:cs typeface="Tahoma"/>
              </a:rPr>
              <a:t>D</a:t>
            </a:r>
            <a:r>
              <a:rPr dirty="0" sz="3800" spc="-210" b="1">
                <a:latin typeface="Tahoma"/>
                <a:cs typeface="Tahoma"/>
              </a:rPr>
              <a:t>E</a:t>
            </a:r>
            <a:r>
              <a:rPr dirty="0" sz="3800" spc="20" b="1">
                <a:latin typeface="Tahoma"/>
                <a:cs typeface="Tahoma"/>
              </a:rPr>
              <a:t>A</a:t>
            </a:r>
            <a:r>
              <a:rPr dirty="0" sz="3800" spc="-310" b="1">
                <a:latin typeface="Tahoma"/>
                <a:cs typeface="Tahoma"/>
              </a:rPr>
              <a:t>S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5968" y="1003968"/>
            <a:ext cx="270192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50" b="0">
                <a:latin typeface="Tahoma"/>
                <a:cs typeface="Tahoma"/>
              </a:rPr>
              <a:t>S</a:t>
            </a:r>
            <a:r>
              <a:rPr dirty="0" sz="5200" spc="175" b="0">
                <a:latin typeface="Tahoma"/>
                <a:cs typeface="Tahoma"/>
              </a:rPr>
              <a:t>e</a:t>
            </a:r>
            <a:r>
              <a:rPr dirty="0" sz="5200" spc="240" b="0">
                <a:latin typeface="Tahoma"/>
                <a:cs typeface="Tahoma"/>
              </a:rPr>
              <a:t>r</a:t>
            </a:r>
            <a:r>
              <a:rPr dirty="0" sz="5200" spc="10" b="0">
                <a:latin typeface="Tahoma"/>
                <a:cs typeface="Tahoma"/>
              </a:rPr>
              <a:t>v</a:t>
            </a:r>
            <a:r>
              <a:rPr dirty="0" sz="5200" spc="125" b="0">
                <a:latin typeface="Tahoma"/>
                <a:cs typeface="Tahoma"/>
              </a:rPr>
              <a:t>i</a:t>
            </a:r>
            <a:r>
              <a:rPr dirty="0" sz="5200" spc="70" b="0">
                <a:latin typeface="Tahoma"/>
                <a:cs typeface="Tahoma"/>
              </a:rPr>
              <a:t>c</a:t>
            </a:r>
            <a:r>
              <a:rPr dirty="0" sz="5200" spc="175" b="0">
                <a:latin typeface="Tahoma"/>
                <a:cs typeface="Tahoma"/>
              </a:rPr>
              <a:t>e</a:t>
            </a:r>
            <a:r>
              <a:rPr dirty="0" sz="5200" spc="155" b="0">
                <a:latin typeface="Tahoma"/>
                <a:cs typeface="Tahoma"/>
              </a:rPr>
              <a:t>s</a:t>
            </a:r>
            <a:r>
              <a:rPr dirty="0" sz="5200" spc="-455" b="0">
                <a:latin typeface="Tahoma"/>
                <a:cs typeface="Tahoma"/>
              </a:rPr>
              <a:t>: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Anam</dc:creator>
  <cp:keywords>DAE8GLLQrjY,BAERsxjcqOQ</cp:keywords>
  <dc:title>Presented by Greta Mae Evans</dc:title>
  <dcterms:created xsi:type="dcterms:W3CDTF">2022-03-27T07:03:09Z</dcterms:created>
  <dcterms:modified xsi:type="dcterms:W3CDTF">2022-03-27T07:03:09Z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2022-03-27T00:00:00Z</vt:filetime>
  </property>
  <property fmtid="{D5CDD505-2E9C-101B-9397-08002B2CF9AE}" pid="3" name="Creator">
    <vt:lpwstr>Canva</vt:lpwstr>
  </property>
  <property fmtid="{D5CDD505-2E9C-101B-9397-08002B2CF9AE}" pid="4" name="LastSaved">
    <vt:filetime>2022-03-27T00:00:00Z</vt:filetime>
  </property>
</Properties>
</file>